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64" r:id="rId5"/>
    <p:sldId id="262" r:id="rId6"/>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92E"/>
    <a:srgbClr val="1C345D"/>
    <a:srgbClr val="117E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4703"/>
  </p:normalViewPr>
  <p:slideViewPr>
    <p:cSldViewPr>
      <p:cViewPr varScale="1">
        <p:scale>
          <a:sx n="64" d="100"/>
          <a:sy n="64" d="100"/>
        </p:scale>
        <p:origin x="1709" y="125"/>
      </p:cViewPr>
      <p:guideLst>
        <p:guide orient="horz" pos="2880"/>
        <p:guide pos="2160"/>
      </p:guideLst>
    </p:cSldViewPr>
  </p:slideViewPr>
  <p:notesTextViewPr>
    <p:cViewPr>
      <p:scale>
        <a:sx n="100" d="100"/>
        <a:sy n="100" d="100"/>
      </p:scale>
      <p:origin x="0" y="0"/>
    </p:cViewPr>
  </p:notesTextViewPr>
  <p:notesViewPr>
    <p:cSldViewPr>
      <p:cViewPr varScale="1">
        <p:scale>
          <a:sx n="101" d="100"/>
          <a:sy n="101"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59E00D-6B2E-4948-8649-3FF830F5C374}"/>
              </a:ext>
            </a:extLst>
          </p:cNvPr>
          <p:cNvSpPr>
            <a:spLocks noGrp="1"/>
          </p:cNvSpPr>
          <p:nvPr>
            <p:ph type="hdr" sz="quarter"/>
          </p:nvPr>
        </p:nvSpPr>
        <p:spPr>
          <a:xfrm>
            <a:off x="0" y="0"/>
            <a:ext cx="3038413" cy="466581"/>
          </a:xfrm>
          <a:prstGeom prst="rect">
            <a:avLst/>
          </a:prstGeom>
        </p:spPr>
        <p:txBody>
          <a:bodyPr vert="horz" lIns="83622" tIns="41811" rIns="83622" bIns="41811" rtlCol="0"/>
          <a:lstStyle>
            <a:lvl1pPr algn="l">
              <a:defRPr sz="1100"/>
            </a:lvl1pPr>
          </a:lstStyle>
          <a:p>
            <a:endParaRPr lang="en-US" dirty="0"/>
          </a:p>
        </p:txBody>
      </p:sp>
      <p:sp>
        <p:nvSpPr>
          <p:cNvPr id="3" name="Date Placeholder 2">
            <a:extLst>
              <a:ext uri="{FF2B5EF4-FFF2-40B4-BE49-F238E27FC236}">
                <a16:creationId xmlns:a16="http://schemas.microsoft.com/office/drawing/2014/main" id="{1E86DAF3-2C2C-8A49-8D01-61F1DC67943D}"/>
              </a:ext>
            </a:extLst>
          </p:cNvPr>
          <p:cNvSpPr>
            <a:spLocks noGrp="1"/>
          </p:cNvSpPr>
          <p:nvPr>
            <p:ph type="dt" sz="quarter" idx="1"/>
          </p:nvPr>
        </p:nvSpPr>
        <p:spPr>
          <a:xfrm>
            <a:off x="3970556" y="0"/>
            <a:ext cx="3038413" cy="466581"/>
          </a:xfrm>
          <a:prstGeom prst="rect">
            <a:avLst/>
          </a:prstGeom>
        </p:spPr>
        <p:txBody>
          <a:bodyPr vert="horz" lIns="83622" tIns="41811" rIns="83622" bIns="41811" rtlCol="0"/>
          <a:lstStyle>
            <a:lvl1pPr algn="r">
              <a:defRPr sz="1100"/>
            </a:lvl1pPr>
          </a:lstStyle>
          <a:p>
            <a:fld id="{BBCB0A6F-64B5-4945-BC72-639D1CC9DB24}" type="datetimeFigureOut">
              <a:rPr lang="en-US" smtClean="0"/>
              <a:t>8/7/2024</a:t>
            </a:fld>
            <a:endParaRPr lang="en-US" dirty="0"/>
          </a:p>
        </p:txBody>
      </p:sp>
      <p:sp>
        <p:nvSpPr>
          <p:cNvPr id="4" name="Footer Placeholder 3">
            <a:extLst>
              <a:ext uri="{FF2B5EF4-FFF2-40B4-BE49-F238E27FC236}">
                <a16:creationId xmlns:a16="http://schemas.microsoft.com/office/drawing/2014/main" id="{BE3F9869-7832-614B-9630-A4970C74DEC3}"/>
              </a:ext>
            </a:extLst>
          </p:cNvPr>
          <p:cNvSpPr>
            <a:spLocks noGrp="1"/>
          </p:cNvSpPr>
          <p:nvPr>
            <p:ph type="ftr" sz="quarter" idx="2"/>
          </p:nvPr>
        </p:nvSpPr>
        <p:spPr>
          <a:xfrm>
            <a:off x="0" y="8829820"/>
            <a:ext cx="3038413" cy="466581"/>
          </a:xfrm>
          <a:prstGeom prst="rect">
            <a:avLst/>
          </a:prstGeom>
        </p:spPr>
        <p:txBody>
          <a:bodyPr vert="horz" lIns="83622" tIns="41811" rIns="83622" bIns="41811" rtlCol="0" anchor="b"/>
          <a:lstStyle>
            <a:lvl1pPr algn="l">
              <a:defRPr sz="1100"/>
            </a:lvl1pPr>
          </a:lstStyle>
          <a:p>
            <a:endParaRPr lang="en-US" dirty="0"/>
          </a:p>
        </p:txBody>
      </p:sp>
      <p:sp>
        <p:nvSpPr>
          <p:cNvPr id="5" name="Slide Number Placeholder 4">
            <a:extLst>
              <a:ext uri="{FF2B5EF4-FFF2-40B4-BE49-F238E27FC236}">
                <a16:creationId xmlns:a16="http://schemas.microsoft.com/office/drawing/2014/main" id="{17D58BF4-932F-9F40-A9FA-13F400189FC9}"/>
              </a:ext>
            </a:extLst>
          </p:cNvPr>
          <p:cNvSpPr>
            <a:spLocks noGrp="1"/>
          </p:cNvSpPr>
          <p:nvPr>
            <p:ph type="sldNum" sz="quarter" idx="3"/>
          </p:nvPr>
        </p:nvSpPr>
        <p:spPr>
          <a:xfrm>
            <a:off x="3970556" y="8829820"/>
            <a:ext cx="3038413" cy="466581"/>
          </a:xfrm>
          <a:prstGeom prst="rect">
            <a:avLst/>
          </a:prstGeom>
        </p:spPr>
        <p:txBody>
          <a:bodyPr vert="horz" lIns="83622" tIns="41811" rIns="83622" bIns="41811" rtlCol="0" anchor="b"/>
          <a:lstStyle>
            <a:lvl1pPr algn="r">
              <a:defRPr sz="1100"/>
            </a:lvl1pPr>
          </a:lstStyle>
          <a:p>
            <a:fld id="{91779BFF-36C3-DD49-B704-297206B67A54}" type="slidenum">
              <a:rPr lang="en-US" smtClean="0"/>
              <a:t>‹#›</a:t>
            </a:fld>
            <a:endParaRPr lang="en-US" dirty="0"/>
          </a:p>
        </p:txBody>
      </p:sp>
    </p:spTree>
    <p:extLst>
      <p:ext uri="{BB962C8B-B14F-4D97-AF65-F5344CB8AC3E}">
        <p14:creationId xmlns:p14="http://schemas.microsoft.com/office/powerpoint/2010/main" val="242178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13" cy="466581"/>
          </a:xfrm>
          <a:prstGeom prst="rect">
            <a:avLst/>
          </a:prstGeom>
        </p:spPr>
        <p:txBody>
          <a:bodyPr vert="horz" lIns="83622" tIns="41811" rIns="83622" bIns="41811" rtlCol="0"/>
          <a:lstStyle>
            <a:lvl1pPr algn="l">
              <a:defRPr sz="1100"/>
            </a:lvl1pPr>
          </a:lstStyle>
          <a:p>
            <a:endParaRPr lang="en-US" dirty="0"/>
          </a:p>
        </p:txBody>
      </p:sp>
      <p:sp>
        <p:nvSpPr>
          <p:cNvPr id="3" name="Date Placeholder 2"/>
          <p:cNvSpPr>
            <a:spLocks noGrp="1"/>
          </p:cNvSpPr>
          <p:nvPr>
            <p:ph type="dt" idx="1"/>
          </p:nvPr>
        </p:nvSpPr>
        <p:spPr>
          <a:xfrm>
            <a:off x="3970556" y="0"/>
            <a:ext cx="3038413" cy="466581"/>
          </a:xfrm>
          <a:prstGeom prst="rect">
            <a:avLst/>
          </a:prstGeom>
        </p:spPr>
        <p:txBody>
          <a:bodyPr vert="horz" lIns="83622" tIns="41811" rIns="83622" bIns="41811" rtlCol="0"/>
          <a:lstStyle>
            <a:lvl1pPr algn="r">
              <a:defRPr sz="1100"/>
            </a:lvl1pPr>
          </a:lstStyle>
          <a:p>
            <a:fld id="{66070858-2815-FC47-A0B0-C940A6D6FE9D}" type="datetimeFigureOut">
              <a:rPr lang="en-US" smtClean="0"/>
              <a:t>8/7/2024</a:t>
            </a:fld>
            <a:endParaRPr lang="en-US" dirty="0"/>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83622" tIns="41811" rIns="83622" bIns="41811" rtlCol="0" anchor="ctr"/>
          <a:lstStyle/>
          <a:p>
            <a:endParaRPr lang="en-US" dirty="0"/>
          </a:p>
        </p:txBody>
      </p:sp>
      <p:sp>
        <p:nvSpPr>
          <p:cNvPr id="5" name="Notes Placeholder 4"/>
          <p:cNvSpPr>
            <a:spLocks noGrp="1"/>
          </p:cNvSpPr>
          <p:nvPr>
            <p:ph type="body" sz="quarter" idx="3"/>
          </p:nvPr>
        </p:nvSpPr>
        <p:spPr>
          <a:xfrm>
            <a:off x="701613" y="4473600"/>
            <a:ext cx="5607175" cy="3660750"/>
          </a:xfrm>
          <a:prstGeom prst="rect">
            <a:avLst/>
          </a:prstGeom>
        </p:spPr>
        <p:txBody>
          <a:bodyPr vert="horz" lIns="83622" tIns="41811" rIns="83622" bIns="418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20"/>
            <a:ext cx="3038413" cy="466581"/>
          </a:xfrm>
          <a:prstGeom prst="rect">
            <a:avLst/>
          </a:prstGeom>
        </p:spPr>
        <p:txBody>
          <a:bodyPr vert="horz" lIns="83622" tIns="41811" rIns="83622" bIns="41811"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556" y="8829820"/>
            <a:ext cx="3038413" cy="466581"/>
          </a:xfrm>
          <a:prstGeom prst="rect">
            <a:avLst/>
          </a:prstGeom>
        </p:spPr>
        <p:txBody>
          <a:bodyPr vert="horz" lIns="83622" tIns="41811" rIns="83622" bIns="41811" rtlCol="0" anchor="b"/>
          <a:lstStyle>
            <a:lvl1pPr algn="r">
              <a:defRPr sz="1100"/>
            </a:lvl1pPr>
          </a:lstStyle>
          <a:p>
            <a:fld id="{4B9C737D-B11A-804D-980B-B56E7BDDD00B}" type="slidenum">
              <a:rPr lang="en-US" smtClean="0"/>
              <a:t>‹#›</a:t>
            </a:fld>
            <a:endParaRPr lang="en-US" dirty="0"/>
          </a:p>
        </p:txBody>
      </p:sp>
    </p:spTree>
    <p:extLst>
      <p:ext uri="{BB962C8B-B14F-4D97-AF65-F5344CB8AC3E}">
        <p14:creationId xmlns:p14="http://schemas.microsoft.com/office/powerpoint/2010/main" val="3325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82316E-73A2-6449-85B8-9A86FEC9DC4F}"/>
              </a:ext>
            </a:extLst>
          </p:cNvPr>
          <p:cNvSpPr/>
          <p:nvPr userDrawn="1"/>
        </p:nvSpPr>
        <p:spPr>
          <a:xfrm>
            <a:off x="-3883" y="0"/>
            <a:ext cx="7776283" cy="1331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k object 16"/>
          <p:cNvSpPr/>
          <p:nvPr/>
        </p:nvSpPr>
        <p:spPr>
          <a:xfrm>
            <a:off x="4574813" y="4267200"/>
            <a:ext cx="2514600" cy="5791584"/>
          </a:xfrm>
          <a:custGeom>
            <a:avLst/>
            <a:gdLst/>
            <a:ahLst/>
            <a:cxnLst/>
            <a:rect l="l" t="t" r="r" b="b"/>
            <a:pathLst>
              <a:path w="2514600" h="5380990">
                <a:moveTo>
                  <a:pt x="0" y="0"/>
                </a:moveTo>
                <a:lnTo>
                  <a:pt x="0" y="5380605"/>
                </a:lnTo>
                <a:lnTo>
                  <a:pt x="2514599" y="5380605"/>
                </a:lnTo>
                <a:lnTo>
                  <a:pt x="2514599" y="0"/>
                </a:lnTo>
                <a:lnTo>
                  <a:pt x="0" y="0"/>
                </a:lnTo>
                <a:close/>
              </a:path>
            </a:pathLst>
          </a:custGeom>
          <a:solidFill>
            <a:schemeClr val="accent1"/>
          </a:solidFill>
        </p:spPr>
        <p:txBody>
          <a:bodyPr wrap="square" lIns="0" tIns="0" rIns="0" bIns="0" rtlCol="0"/>
          <a:lstStyle/>
          <a:p>
            <a:endParaRPr dirty="0"/>
          </a:p>
        </p:txBody>
      </p:sp>
      <p:sp>
        <p:nvSpPr>
          <p:cNvPr id="20" name="bk object 20"/>
          <p:cNvSpPr/>
          <p:nvPr/>
        </p:nvSpPr>
        <p:spPr>
          <a:xfrm>
            <a:off x="4707952" y="9580326"/>
            <a:ext cx="2267585" cy="0"/>
          </a:xfrm>
          <a:custGeom>
            <a:avLst/>
            <a:gdLst/>
            <a:ahLst/>
            <a:cxnLst/>
            <a:rect l="l" t="t" r="r" b="b"/>
            <a:pathLst>
              <a:path w="2267584">
                <a:moveTo>
                  <a:pt x="0" y="0"/>
                </a:moveTo>
                <a:lnTo>
                  <a:pt x="2267199" y="0"/>
                </a:lnTo>
              </a:path>
            </a:pathLst>
          </a:custGeom>
          <a:ln w="26881">
            <a:solidFill>
              <a:srgbClr val="1D345D"/>
            </a:solidFill>
          </a:ln>
        </p:spPr>
        <p:txBody>
          <a:bodyPr wrap="square" lIns="0" tIns="0" rIns="0" bIns="0" rtlCol="0"/>
          <a:lstStyle/>
          <a:p>
            <a:endParaRPr dirty="0"/>
          </a:p>
        </p:txBody>
      </p:sp>
      <p:sp>
        <p:nvSpPr>
          <p:cNvPr id="2" name="Holder 2"/>
          <p:cNvSpPr>
            <a:spLocks noGrp="1"/>
          </p:cNvSpPr>
          <p:nvPr>
            <p:ph type="title"/>
          </p:nvPr>
        </p:nvSpPr>
        <p:spPr>
          <a:xfrm>
            <a:off x="1799314" y="261905"/>
            <a:ext cx="5336813" cy="864778"/>
          </a:xfrm>
        </p:spPr>
        <p:txBody>
          <a:bodyPr lIns="0" tIns="0" rIns="0" bIns="0"/>
          <a:lstStyle>
            <a:lvl1pPr>
              <a:defRPr sz="5000" b="0" i="0">
                <a:solidFill>
                  <a:srgbClr val="1D345D"/>
                </a:solidFill>
                <a:latin typeface="Arial"/>
                <a:cs typeface="Arial"/>
              </a:defRPr>
            </a:lvl1pPr>
          </a:lstStyle>
          <a:p>
            <a:pPr rtl="0"/>
            <a:endParaRPr dirty="0"/>
          </a:p>
        </p:txBody>
      </p:sp>
      <p:sp>
        <p:nvSpPr>
          <p:cNvPr id="3" name="Holder 3"/>
          <p:cNvSpPr>
            <a:spLocks noGrp="1"/>
          </p:cNvSpPr>
          <p:nvPr>
            <p:ph type="body" idx="1"/>
          </p:nvPr>
        </p:nvSpPr>
        <p:spPr>
          <a:xfrm>
            <a:off x="664513" y="4863158"/>
            <a:ext cx="3526488" cy="3863340"/>
          </a:xfrm>
        </p:spPr>
        <p:txBody>
          <a:bodyPr lIns="0" tIns="0" rIns="0" bIns="0"/>
          <a:lstStyle>
            <a:lvl1pPr>
              <a:defRPr b="0" i="0">
                <a:solidFill>
                  <a:schemeClr val="tx1"/>
                </a:solidFill>
              </a:defRPr>
            </a:lvl1pPr>
          </a:lstStyle>
          <a:p>
            <a:endParaRPr dirty="0"/>
          </a:p>
        </p:txBody>
      </p:sp>
      <p:sp>
        <p:nvSpPr>
          <p:cNvPr id="10" name="Picture Placeholder 9">
            <a:extLst>
              <a:ext uri="{FF2B5EF4-FFF2-40B4-BE49-F238E27FC236}">
                <a16:creationId xmlns:a16="http://schemas.microsoft.com/office/drawing/2014/main" id="{1B7D3EFC-35F5-634B-AFEF-C9DEEBB30525}"/>
              </a:ext>
            </a:extLst>
          </p:cNvPr>
          <p:cNvSpPr>
            <a:spLocks noGrp="1"/>
          </p:cNvSpPr>
          <p:nvPr>
            <p:ph type="pic" sz="quarter" idx="10"/>
          </p:nvPr>
        </p:nvSpPr>
        <p:spPr>
          <a:xfrm>
            <a:off x="665163" y="1705599"/>
            <a:ext cx="6424612" cy="2544763"/>
          </a:xfrm>
        </p:spPr>
        <p:txBody>
          <a:bodyPr/>
          <a:lstStyle/>
          <a:p>
            <a:pPr marL="0" algn="l" rtl="0"/>
            <a:endParaRPr lang="en-US" dirty="0"/>
          </a:p>
        </p:txBody>
      </p:sp>
      <p:sp>
        <p:nvSpPr>
          <p:cNvPr id="12" name="Picture Placeholder 11">
            <a:extLst>
              <a:ext uri="{FF2B5EF4-FFF2-40B4-BE49-F238E27FC236}">
                <a16:creationId xmlns:a16="http://schemas.microsoft.com/office/drawing/2014/main" id="{9A66CFE4-5AC4-9B4E-8684-B444084CD863}"/>
              </a:ext>
            </a:extLst>
          </p:cNvPr>
          <p:cNvSpPr>
            <a:spLocks noGrp="1"/>
          </p:cNvSpPr>
          <p:nvPr>
            <p:ph type="pic" sz="quarter" idx="11"/>
          </p:nvPr>
        </p:nvSpPr>
        <p:spPr>
          <a:xfrm>
            <a:off x="381001" y="302975"/>
            <a:ext cx="1066150" cy="782638"/>
          </a:xfrm>
        </p:spPr>
        <p:txBody>
          <a:bodyPr/>
          <a:lstStyle/>
          <a:p>
            <a:endParaRPr lang="en-US" dirty="0"/>
          </a:p>
        </p:txBody>
      </p:sp>
      <p:pic>
        <p:nvPicPr>
          <p:cNvPr id="23" name="Picture 22">
            <a:extLst>
              <a:ext uri="{FF2B5EF4-FFF2-40B4-BE49-F238E27FC236}">
                <a16:creationId xmlns:a16="http://schemas.microsoft.com/office/drawing/2014/main" id="{42E1F8F7-A72B-4E40-AF17-371A174D616E}"/>
              </a:ext>
            </a:extLst>
          </p:cNvPr>
          <p:cNvPicPr>
            <a:picLocks noChangeAspect="1"/>
          </p:cNvPicPr>
          <p:nvPr userDrawn="1"/>
        </p:nvPicPr>
        <p:blipFill>
          <a:blip r:embed="rId2"/>
          <a:stretch>
            <a:fillRect/>
          </a:stretch>
        </p:blipFill>
        <p:spPr>
          <a:xfrm flipH="1">
            <a:off x="6335666" y="62481"/>
            <a:ext cx="1279741" cy="253884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1D345D"/>
                </a:solidFill>
                <a:latin typeface="Arial"/>
                <a:cs typeface="Arial"/>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62AEFE-830A-CE43-A301-F27BC3350178}"/>
              </a:ext>
            </a:extLst>
          </p:cNvPr>
          <p:cNvSpPr>
            <a:spLocks noGrp="1"/>
          </p:cNvSpPr>
          <p:nvPr>
            <p:ph type="pic" sz="quarter" idx="10"/>
          </p:nvPr>
        </p:nvSpPr>
        <p:spPr>
          <a:xfrm>
            <a:off x="609600" y="6858000"/>
            <a:ext cx="2895600" cy="2630487"/>
          </a:xfrm>
        </p:spPr>
        <p:txBody>
          <a:bodyPr/>
          <a:lstStyle/>
          <a:p>
            <a:pPr marL="0" algn="l" rtl="0"/>
            <a:endParaRPr lang="en-US" dirty="0"/>
          </a:p>
        </p:txBody>
      </p:sp>
      <p:sp>
        <p:nvSpPr>
          <p:cNvPr id="3" name="Rectangle 2">
            <a:extLst>
              <a:ext uri="{FF2B5EF4-FFF2-40B4-BE49-F238E27FC236}">
                <a16:creationId xmlns:a16="http://schemas.microsoft.com/office/drawing/2014/main" id="{E6D19DD9-01A5-EC47-9BDD-6ABA2D826E75}"/>
              </a:ext>
            </a:extLst>
          </p:cNvPr>
          <p:cNvSpPr/>
          <p:nvPr userDrawn="1"/>
        </p:nvSpPr>
        <p:spPr>
          <a:xfrm>
            <a:off x="-3883" y="-978668"/>
            <a:ext cx="7776283" cy="1331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BF2ADD4-35A0-514C-A1D9-C0339B6E153C}"/>
              </a:ext>
            </a:extLst>
          </p:cNvPr>
          <p:cNvPicPr>
            <a:picLocks noChangeAspect="1"/>
          </p:cNvPicPr>
          <p:nvPr userDrawn="1"/>
        </p:nvPicPr>
        <p:blipFill rotWithShape="1">
          <a:blip r:embed="rId2" cstate="email">
            <a:alphaModFix amt="2000"/>
            <a:extLst>
              <a:ext uri="{28A0092B-C50C-407E-A947-70E740481C1C}">
                <a14:useLocalDpi xmlns:a14="http://schemas.microsoft.com/office/drawing/2010/main"/>
              </a:ext>
            </a:extLst>
          </a:blip>
          <a:srcRect l="20106" t="4578" r="22826" b="14032"/>
          <a:stretch/>
        </p:blipFill>
        <p:spPr>
          <a:xfrm rot="16200000">
            <a:off x="1586547" y="-5903419"/>
            <a:ext cx="4599305" cy="817654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rgbClr val="FFFFF9"/>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349F3A3-5C10-104B-BA8F-DB427BCFBED9}"/>
              </a:ext>
            </a:extLst>
          </p:cNvPr>
          <p:cNvSpPr/>
          <p:nvPr userDrawn="1"/>
        </p:nvSpPr>
        <p:spPr>
          <a:xfrm>
            <a:off x="0" y="0"/>
            <a:ext cx="7772400" cy="777240"/>
          </a:xfrm>
          <a:custGeom>
            <a:avLst/>
            <a:gdLst/>
            <a:ahLst/>
            <a:cxnLst/>
            <a:rect l="l" t="t" r="r" b="b"/>
            <a:pathLst>
              <a:path w="7772400" h="777240">
                <a:moveTo>
                  <a:pt x="0" y="777239"/>
                </a:moveTo>
                <a:lnTo>
                  <a:pt x="7772399" y="777239"/>
                </a:lnTo>
                <a:lnTo>
                  <a:pt x="7772399" y="0"/>
                </a:lnTo>
                <a:lnTo>
                  <a:pt x="0" y="0"/>
                </a:lnTo>
                <a:lnTo>
                  <a:pt x="0" y="777239"/>
                </a:lnTo>
                <a:close/>
              </a:path>
            </a:pathLst>
          </a:custGeom>
          <a:solidFill>
            <a:srgbClr val="FFFFF9"/>
          </a:solidFill>
        </p:spPr>
        <p:txBody>
          <a:bodyPr wrap="square" lIns="0" tIns="0" rIns="0" bIns="0" rtlCol="0"/>
          <a:lstStyle/>
          <a:p>
            <a:endParaRPr dirty="0"/>
          </a:p>
        </p:txBody>
      </p:sp>
      <p:sp>
        <p:nvSpPr>
          <p:cNvPr id="18" name="Picture Placeholder 7">
            <a:extLst>
              <a:ext uri="{FF2B5EF4-FFF2-40B4-BE49-F238E27FC236}">
                <a16:creationId xmlns:a16="http://schemas.microsoft.com/office/drawing/2014/main" id="{0977A379-339D-7443-BFAA-1AB2052E3E33}"/>
              </a:ext>
            </a:extLst>
          </p:cNvPr>
          <p:cNvSpPr>
            <a:spLocks noGrp="1"/>
          </p:cNvSpPr>
          <p:nvPr>
            <p:ph type="pic" sz="quarter" idx="11"/>
          </p:nvPr>
        </p:nvSpPr>
        <p:spPr>
          <a:xfrm>
            <a:off x="457200" y="5562600"/>
            <a:ext cx="3810000" cy="4114799"/>
          </a:xfrm>
        </p:spPr>
        <p:txBody>
          <a:bodyPr/>
          <a:lstStyle/>
          <a:p>
            <a:pPr marL="0" algn="l" rtl="0"/>
            <a:endParaRPr lang="en-US" dirty="0"/>
          </a:p>
        </p:txBody>
      </p:sp>
      <p:sp>
        <p:nvSpPr>
          <p:cNvPr id="11" name="Rectangle 10">
            <a:extLst>
              <a:ext uri="{FF2B5EF4-FFF2-40B4-BE49-F238E27FC236}">
                <a16:creationId xmlns:a16="http://schemas.microsoft.com/office/drawing/2014/main" id="{19CF896A-69FC-7449-BB18-D6B2A4D39ACE}"/>
              </a:ext>
            </a:extLst>
          </p:cNvPr>
          <p:cNvSpPr/>
          <p:nvPr userDrawn="1"/>
        </p:nvSpPr>
        <p:spPr>
          <a:xfrm>
            <a:off x="3048" y="1"/>
            <a:ext cx="7776283" cy="1752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E0A8944-A105-6E46-AED3-0680EF02DB5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15929" y="1749272"/>
            <a:ext cx="2656471" cy="6559856"/>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EB62BFB1-7FC3-3E40-AB61-3FCED6D2DD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01548" y="8610600"/>
            <a:ext cx="1985395" cy="1191237"/>
          </a:xfrm>
          <a:prstGeom prst="rect">
            <a:avLst/>
          </a:prstGeom>
        </p:spPr>
      </p:pic>
    </p:spTree>
    <p:extLst>
      <p:ext uri="{BB962C8B-B14F-4D97-AF65-F5344CB8AC3E}">
        <p14:creationId xmlns:p14="http://schemas.microsoft.com/office/powerpoint/2010/main" val="63923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A309A16D-2C84-B743-B762-F62E77758B2C}"/>
              </a:ext>
            </a:extLst>
          </p:cNvPr>
          <p:cNvSpPr/>
          <p:nvPr userDrawn="1"/>
        </p:nvSpPr>
        <p:spPr>
          <a:xfrm>
            <a:off x="4908254" y="824615"/>
            <a:ext cx="2534024" cy="8864221"/>
          </a:xfrm>
          <a:custGeom>
            <a:avLst/>
            <a:gdLst/>
            <a:ahLst/>
            <a:cxnLst/>
            <a:rect l="l" t="t" r="r" b="b"/>
            <a:pathLst>
              <a:path w="2472054" h="8462010">
                <a:moveTo>
                  <a:pt x="0" y="0"/>
                </a:moveTo>
                <a:lnTo>
                  <a:pt x="2471553" y="0"/>
                </a:lnTo>
                <a:lnTo>
                  <a:pt x="2471553" y="8461713"/>
                </a:lnTo>
                <a:lnTo>
                  <a:pt x="0" y="8461713"/>
                </a:lnTo>
                <a:lnTo>
                  <a:pt x="0" y="0"/>
                </a:lnTo>
                <a:close/>
              </a:path>
            </a:pathLst>
          </a:custGeom>
          <a:solidFill>
            <a:schemeClr val="accent1"/>
          </a:solidFill>
        </p:spPr>
        <p:txBody>
          <a:bodyPr wrap="square" lIns="0" tIns="0" rIns="0" bIns="0" rtlCol="0"/>
          <a:lstStyle/>
          <a:p>
            <a:endParaRPr dirty="0"/>
          </a:p>
        </p:txBody>
      </p:sp>
      <p:sp>
        <p:nvSpPr>
          <p:cNvPr id="11" name="Picture Placeholder 10">
            <a:extLst>
              <a:ext uri="{FF2B5EF4-FFF2-40B4-BE49-F238E27FC236}">
                <a16:creationId xmlns:a16="http://schemas.microsoft.com/office/drawing/2014/main" id="{C3469C62-E31E-A54C-8382-50851F7AF17C}"/>
              </a:ext>
            </a:extLst>
          </p:cNvPr>
          <p:cNvSpPr>
            <a:spLocks noGrp="1"/>
          </p:cNvSpPr>
          <p:nvPr>
            <p:ph type="pic" sz="quarter" idx="10"/>
          </p:nvPr>
        </p:nvSpPr>
        <p:spPr>
          <a:xfrm>
            <a:off x="5185084" y="1066800"/>
            <a:ext cx="1981200" cy="1981200"/>
          </a:xfrm>
        </p:spPr>
        <p:txBody>
          <a:bodyPr/>
          <a:lstStyle/>
          <a:p>
            <a:pPr marL="0" algn="l" rtl="0"/>
            <a:endParaRPr lang="en-US" dirty="0"/>
          </a:p>
        </p:txBody>
      </p:sp>
      <p:sp>
        <p:nvSpPr>
          <p:cNvPr id="13" name="Picture Placeholder 12">
            <a:extLst>
              <a:ext uri="{FF2B5EF4-FFF2-40B4-BE49-F238E27FC236}">
                <a16:creationId xmlns:a16="http://schemas.microsoft.com/office/drawing/2014/main" id="{2FFBBF9E-5C8F-3A46-A40D-F23F6FE2E229}"/>
              </a:ext>
            </a:extLst>
          </p:cNvPr>
          <p:cNvSpPr>
            <a:spLocks noGrp="1"/>
          </p:cNvSpPr>
          <p:nvPr>
            <p:ph type="pic" sz="quarter" idx="11"/>
          </p:nvPr>
        </p:nvSpPr>
        <p:spPr>
          <a:xfrm>
            <a:off x="308786" y="3713656"/>
            <a:ext cx="1852911" cy="1852911"/>
          </a:xfrm>
        </p:spPr>
        <p:txBody>
          <a:bodyPr/>
          <a:lstStyle/>
          <a:p>
            <a:pPr marL="0" algn="l" rtl="0"/>
            <a:endParaRPr lang="en-US" dirty="0"/>
          </a:p>
        </p:txBody>
      </p:sp>
      <p:sp>
        <p:nvSpPr>
          <p:cNvPr id="14" name="Picture Placeholder 12">
            <a:extLst>
              <a:ext uri="{FF2B5EF4-FFF2-40B4-BE49-F238E27FC236}">
                <a16:creationId xmlns:a16="http://schemas.microsoft.com/office/drawing/2014/main" id="{085C630A-CF49-7443-B163-0AF319BE0001}"/>
              </a:ext>
            </a:extLst>
          </p:cNvPr>
          <p:cNvSpPr>
            <a:spLocks noGrp="1"/>
          </p:cNvSpPr>
          <p:nvPr>
            <p:ph type="pic" sz="quarter" idx="12"/>
          </p:nvPr>
        </p:nvSpPr>
        <p:spPr>
          <a:xfrm>
            <a:off x="308785" y="5791199"/>
            <a:ext cx="1852911" cy="1852911"/>
          </a:xfrm>
        </p:spPr>
        <p:txBody>
          <a:bodyPr/>
          <a:lstStyle/>
          <a:p>
            <a:pPr marL="0" algn="l" rtl="0"/>
            <a:endParaRPr lang="en-US" dirty="0"/>
          </a:p>
        </p:txBody>
      </p:sp>
      <p:sp>
        <p:nvSpPr>
          <p:cNvPr id="15" name="Picture Placeholder 12">
            <a:extLst>
              <a:ext uri="{FF2B5EF4-FFF2-40B4-BE49-F238E27FC236}">
                <a16:creationId xmlns:a16="http://schemas.microsoft.com/office/drawing/2014/main" id="{171FE462-F854-F943-808E-16D64F195B49}"/>
              </a:ext>
            </a:extLst>
          </p:cNvPr>
          <p:cNvSpPr>
            <a:spLocks noGrp="1"/>
          </p:cNvSpPr>
          <p:nvPr>
            <p:ph type="pic" sz="quarter" idx="13"/>
          </p:nvPr>
        </p:nvSpPr>
        <p:spPr>
          <a:xfrm>
            <a:off x="308784" y="7835926"/>
            <a:ext cx="1852911" cy="1852911"/>
          </a:xfrm>
        </p:spPr>
        <p:txBody>
          <a:bodyPr/>
          <a:lstStyle/>
          <a:p>
            <a:pPr marL="0" algn="l" rtl="0"/>
            <a:endParaRPr lang="en-US" dirty="0"/>
          </a:p>
        </p:txBody>
      </p:sp>
      <p:sp>
        <p:nvSpPr>
          <p:cNvPr id="8" name="Rectangle 7">
            <a:extLst>
              <a:ext uri="{FF2B5EF4-FFF2-40B4-BE49-F238E27FC236}">
                <a16:creationId xmlns:a16="http://schemas.microsoft.com/office/drawing/2014/main" id="{308D6A46-B762-FE4E-81AC-DACD51E6F94F}"/>
              </a:ext>
            </a:extLst>
          </p:cNvPr>
          <p:cNvSpPr/>
          <p:nvPr userDrawn="1"/>
        </p:nvSpPr>
        <p:spPr>
          <a:xfrm>
            <a:off x="-3883" y="7327"/>
            <a:ext cx="7776283" cy="5926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FEED8F9-8F7F-0D40-A4D6-2AEF19CB28B3}"/>
              </a:ext>
            </a:extLst>
          </p:cNvPr>
          <p:cNvPicPr>
            <a:picLocks noChangeAspect="1"/>
          </p:cNvPicPr>
          <p:nvPr userDrawn="1"/>
        </p:nvPicPr>
        <p:blipFill>
          <a:blip r:embed="rId3"/>
          <a:stretch>
            <a:fillRect/>
          </a:stretch>
        </p:blipFill>
        <p:spPr>
          <a:xfrm>
            <a:off x="-381000" y="-89873"/>
            <a:ext cx="1207903" cy="2396324"/>
          </a:xfrm>
          <a:prstGeom prst="rect">
            <a:avLst/>
          </a:prstGeom>
        </p:spPr>
      </p:pic>
      <p:pic>
        <p:nvPicPr>
          <p:cNvPr id="3" name="Picture 2">
            <a:extLst>
              <a:ext uri="{FF2B5EF4-FFF2-40B4-BE49-F238E27FC236}">
                <a16:creationId xmlns:a16="http://schemas.microsoft.com/office/drawing/2014/main" id="{9ECF2369-3C5D-2A35-1212-0868ABC807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0839" y="599983"/>
            <a:ext cx="2286000" cy="141605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A309A16D-2C84-B743-B762-F62E77758B2C}"/>
              </a:ext>
            </a:extLst>
          </p:cNvPr>
          <p:cNvSpPr/>
          <p:nvPr userDrawn="1"/>
        </p:nvSpPr>
        <p:spPr>
          <a:xfrm>
            <a:off x="4908254" y="1524000"/>
            <a:ext cx="2534024" cy="8164836"/>
          </a:xfrm>
          <a:custGeom>
            <a:avLst/>
            <a:gdLst/>
            <a:ahLst/>
            <a:cxnLst/>
            <a:rect l="l" t="t" r="r" b="b"/>
            <a:pathLst>
              <a:path w="2472054" h="8462010">
                <a:moveTo>
                  <a:pt x="0" y="0"/>
                </a:moveTo>
                <a:lnTo>
                  <a:pt x="2471553" y="0"/>
                </a:lnTo>
                <a:lnTo>
                  <a:pt x="2471553" y="8461713"/>
                </a:lnTo>
                <a:lnTo>
                  <a:pt x="0" y="8461713"/>
                </a:lnTo>
                <a:lnTo>
                  <a:pt x="0" y="0"/>
                </a:lnTo>
                <a:close/>
              </a:path>
            </a:pathLst>
          </a:custGeom>
          <a:solidFill>
            <a:schemeClr val="accent1"/>
          </a:solidFill>
        </p:spPr>
        <p:txBody>
          <a:bodyPr wrap="square" lIns="0" tIns="0" rIns="0" bIns="0" rtlCol="0"/>
          <a:lstStyle/>
          <a:p>
            <a:endParaRPr dirty="0"/>
          </a:p>
        </p:txBody>
      </p:sp>
      <p:sp>
        <p:nvSpPr>
          <p:cNvPr id="8" name="Rectangle 7">
            <a:extLst>
              <a:ext uri="{FF2B5EF4-FFF2-40B4-BE49-F238E27FC236}">
                <a16:creationId xmlns:a16="http://schemas.microsoft.com/office/drawing/2014/main" id="{308D6A46-B762-FE4E-81AC-DACD51E6F94F}"/>
              </a:ext>
            </a:extLst>
          </p:cNvPr>
          <p:cNvSpPr/>
          <p:nvPr userDrawn="1"/>
        </p:nvSpPr>
        <p:spPr>
          <a:xfrm>
            <a:off x="-3883" y="7326"/>
            <a:ext cx="7776283" cy="11356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FEED8F9-8F7F-0D40-A4D6-2AEF19CB28B3}"/>
              </a:ext>
            </a:extLst>
          </p:cNvPr>
          <p:cNvPicPr>
            <a:picLocks noChangeAspect="1"/>
          </p:cNvPicPr>
          <p:nvPr userDrawn="1"/>
        </p:nvPicPr>
        <p:blipFill>
          <a:blip r:embed="rId3"/>
          <a:stretch>
            <a:fillRect/>
          </a:stretch>
        </p:blipFill>
        <p:spPr>
          <a:xfrm>
            <a:off x="-381000" y="-89873"/>
            <a:ext cx="1207903" cy="2396324"/>
          </a:xfrm>
          <a:prstGeom prst="rect">
            <a:avLst/>
          </a:prstGeom>
        </p:spPr>
      </p:pic>
      <p:sp>
        <p:nvSpPr>
          <p:cNvPr id="10" name="Picture Placeholder 10">
            <a:extLst>
              <a:ext uri="{FF2B5EF4-FFF2-40B4-BE49-F238E27FC236}">
                <a16:creationId xmlns:a16="http://schemas.microsoft.com/office/drawing/2014/main" id="{F50788D7-1885-03EB-776F-4B018A0DBA3C}"/>
              </a:ext>
            </a:extLst>
          </p:cNvPr>
          <p:cNvSpPr>
            <a:spLocks noGrp="1"/>
          </p:cNvSpPr>
          <p:nvPr>
            <p:ph type="pic" sz="quarter" idx="10"/>
          </p:nvPr>
        </p:nvSpPr>
        <p:spPr>
          <a:xfrm>
            <a:off x="5185084" y="1828800"/>
            <a:ext cx="1981200" cy="2590800"/>
          </a:xfrm>
        </p:spPr>
        <p:txBody>
          <a:bodyPr/>
          <a:lstStyle/>
          <a:p>
            <a:pPr marL="0" algn="l" rtl="0"/>
            <a:endParaRPr lang="en-US" dirty="0"/>
          </a:p>
        </p:txBody>
      </p:sp>
    </p:spTree>
    <p:extLst>
      <p:ext uri="{BB962C8B-B14F-4D97-AF65-F5344CB8AC3E}">
        <p14:creationId xmlns:p14="http://schemas.microsoft.com/office/powerpoint/2010/main" val="2305350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7772400" cy="10058400"/>
          </a:xfrm>
          <a:custGeom>
            <a:avLst/>
            <a:gdLst/>
            <a:ahLst/>
            <a:cxnLst/>
            <a:rect l="l" t="t" r="r" b="b"/>
            <a:pathLst>
              <a:path w="7772400" h="10058400">
                <a:moveTo>
                  <a:pt x="0" y="0"/>
                </a:moveTo>
                <a:lnTo>
                  <a:pt x="7772399" y="0"/>
                </a:lnTo>
                <a:lnTo>
                  <a:pt x="7772399" y="10058399"/>
                </a:lnTo>
                <a:lnTo>
                  <a:pt x="0" y="10058399"/>
                </a:lnTo>
                <a:lnTo>
                  <a:pt x="0" y="0"/>
                </a:lnTo>
                <a:close/>
              </a:path>
            </a:pathLst>
          </a:custGeom>
          <a:solidFill>
            <a:srgbClr val="FFFFF9"/>
          </a:solidFill>
        </p:spPr>
        <p:txBody>
          <a:bodyPr wrap="square" lIns="0" tIns="0" rIns="0" bIns="0" rtlCol="0"/>
          <a:lstStyle/>
          <a:p>
            <a:endParaRPr dirty="0"/>
          </a:p>
        </p:txBody>
      </p:sp>
      <p:sp>
        <p:nvSpPr>
          <p:cNvPr id="2" name="Holder 2"/>
          <p:cNvSpPr>
            <a:spLocks noGrp="1"/>
          </p:cNvSpPr>
          <p:nvPr>
            <p:ph type="title"/>
          </p:nvPr>
        </p:nvSpPr>
        <p:spPr>
          <a:xfrm>
            <a:off x="740091" y="651918"/>
            <a:ext cx="6292216" cy="1109345"/>
          </a:xfrm>
          <a:prstGeom prst="rect">
            <a:avLst/>
          </a:prstGeom>
        </p:spPr>
        <p:txBody>
          <a:bodyPr wrap="square" lIns="0" tIns="0" rIns="0" bIns="0">
            <a:spAutoFit/>
          </a:bodyPr>
          <a:lstStyle>
            <a:lvl1pPr>
              <a:defRPr sz="5000" b="0" i="0">
                <a:solidFill>
                  <a:srgbClr val="1D345D"/>
                </a:solidFill>
                <a:latin typeface="Arial"/>
                <a:cs typeface="Arial"/>
              </a:defRPr>
            </a:lvl1pPr>
          </a:lstStyle>
          <a:p>
            <a:endParaRPr/>
          </a:p>
        </p:txBody>
      </p:sp>
      <p:sp>
        <p:nvSpPr>
          <p:cNvPr id="3" name="Holder 3"/>
          <p:cNvSpPr>
            <a:spLocks noGrp="1"/>
          </p:cNvSpPr>
          <p:nvPr>
            <p:ph type="body" idx="1"/>
          </p:nvPr>
        </p:nvSpPr>
        <p:spPr>
          <a:xfrm>
            <a:off x="664512" y="4863158"/>
            <a:ext cx="6443375" cy="38633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8/7/2024</a:t>
            </a:fld>
            <a:endParaRPr lang="en-US" dirty="0"/>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5"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kingsley.nutrislice.com/"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www.birmingham.k12.mi.us/Page/7811"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992E"/>
        </a:solidFill>
        <a:effectLst/>
      </p:bgPr>
    </p:bg>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DC84F894-14DB-5DAD-972A-1B4517617B71}"/>
              </a:ext>
            </a:extLst>
          </p:cNvPr>
          <p:cNvSpPr txBox="1"/>
          <p:nvPr/>
        </p:nvSpPr>
        <p:spPr>
          <a:xfrm>
            <a:off x="533400" y="276634"/>
            <a:ext cx="6477000" cy="505267"/>
          </a:xfrm>
          <a:prstGeom prst="rect">
            <a:avLst/>
          </a:prstGeom>
        </p:spPr>
        <p:txBody>
          <a:bodyPr vert="horz" wrap="square" lIns="0" tIns="12700" rIns="0" bIns="0" rtlCol="0">
            <a:spAutoFit/>
          </a:bodyPr>
          <a:lstStyle/>
          <a:p>
            <a:pPr marL="12700" algn="ctr">
              <a:lnSpc>
                <a:spcPct val="100000"/>
              </a:lnSpc>
              <a:spcBef>
                <a:spcPts val="100"/>
              </a:spcBef>
            </a:pPr>
            <a:r>
              <a:rPr lang="en-US" sz="3200" dirty="0">
                <a:solidFill>
                  <a:schemeClr val="bg1"/>
                </a:solidFill>
                <a:latin typeface="Arial Rounded MT Bold" panose="020F0704030504030204" pitchFamily="34" charset="77"/>
              </a:rPr>
              <a:t>Kingsley </a:t>
            </a:r>
            <a:r>
              <a:rPr lang="en-US" sz="3200" dirty="0" smtClean="0">
                <a:solidFill>
                  <a:schemeClr val="bg1"/>
                </a:solidFill>
                <a:latin typeface="Arial Rounded MT Bold" panose="020F0704030504030204" pitchFamily="34" charset="77"/>
              </a:rPr>
              <a:t>Food Service</a:t>
            </a:r>
            <a:endParaRPr lang="en-US" sz="3200" b="1" dirty="0">
              <a:solidFill>
                <a:schemeClr val="bg1"/>
              </a:solidFill>
              <a:latin typeface="Arial"/>
              <a:cs typeface="Arial"/>
            </a:endParaRPr>
          </a:p>
        </p:txBody>
      </p:sp>
      <p:sp>
        <p:nvSpPr>
          <p:cNvPr id="9" name="TextBox 8"/>
          <p:cNvSpPr txBox="1"/>
          <p:nvPr/>
        </p:nvSpPr>
        <p:spPr>
          <a:xfrm>
            <a:off x="60158" y="3647417"/>
            <a:ext cx="4800600" cy="1308050"/>
          </a:xfrm>
          <a:prstGeom prst="rect">
            <a:avLst/>
          </a:prstGeom>
          <a:gradFill>
            <a:gsLst>
              <a:gs pos="63000">
                <a:srgbClr val="EEC156"/>
              </a:gs>
              <a:gs pos="31000">
                <a:schemeClr val="accent3"/>
              </a:gs>
              <a:gs pos="69000">
                <a:schemeClr val="accent3"/>
              </a:gs>
              <a:gs pos="86000">
                <a:schemeClr val="accent4"/>
              </a:gs>
              <a:gs pos="100000">
                <a:schemeClr val="accent3">
                  <a:lumMod val="75000"/>
                </a:schemeClr>
              </a:gs>
            </a:gsLst>
            <a:lin ang="5400000" scaled="1"/>
          </a:gradFill>
        </p:spPr>
        <p:txBody>
          <a:bodyPr wrap="square" rtlCol="0">
            <a:spAutoFit/>
          </a:bodyPr>
          <a:lstStyle/>
          <a:p>
            <a:pPr algn="ctr"/>
            <a:r>
              <a:rPr lang="en-US" sz="1600" b="1" u="sng" dirty="0" smtClean="0">
                <a:solidFill>
                  <a:srgbClr val="7030A0"/>
                </a:solidFill>
              </a:rPr>
              <a:t>WHAT’S ON THE MENU?</a:t>
            </a:r>
          </a:p>
          <a:p>
            <a:pPr algn="ctr"/>
            <a:r>
              <a:rPr lang="en-US" sz="1500" b="1" dirty="0" smtClean="0"/>
              <a:t>Check </a:t>
            </a:r>
            <a:r>
              <a:rPr lang="en-US" sz="1500" b="1" dirty="0"/>
              <a:t>it out at </a:t>
            </a:r>
            <a:endParaRPr lang="en-US" sz="1500" b="1" dirty="0" smtClean="0"/>
          </a:p>
          <a:p>
            <a:pPr algn="ctr"/>
            <a:r>
              <a:rPr lang="en-US" sz="1600" b="1" i="1" dirty="0">
                <a:solidFill>
                  <a:schemeClr val="bg1"/>
                </a:solidFill>
                <a:hlinkClick r:id="rId2"/>
              </a:rPr>
              <a:t>https://kingsley.nutrislice.com</a:t>
            </a:r>
            <a:r>
              <a:rPr lang="en-US" sz="1600" b="1" i="1" dirty="0" smtClean="0">
                <a:solidFill>
                  <a:schemeClr val="bg1"/>
                </a:solidFill>
                <a:hlinkClick r:id="rId2"/>
              </a:rPr>
              <a:t>/</a:t>
            </a:r>
            <a:r>
              <a:rPr lang="en-US" sz="1600" b="1" i="1" dirty="0" smtClean="0">
                <a:solidFill>
                  <a:schemeClr val="bg1"/>
                </a:solidFill>
              </a:rPr>
              <a:t> </a:t>
            </a:r>
            <a:r>
              <a:rPr lang="en-US" sz="1600" b="1" dirty="0" smtClean="0"/>
              <a:t>or </a:t>
            </a:r>
          </a:p>
          <a:p>
            <a:pPr algn="ctr"/>
            <a:r>
              <a:rPr lang="en-US" sz="1600" b="1" dirty="0" smtClean="0"/>
              <a:t>download </a:t>
            </a:r>
            <a:r>
              <a:rPr lang="en-US" sz="1600" b="1" dirty="0"/>
              <a:t>the </a:t>
            </a:r>
            <a:r>
              <a:rPr lang="en-US" sz="1600" b="1" i="1" dirty="0" err="1">
                <a:solidFill>
                  <a:schemeClr val="bg1"/>
                </a:solidFill>
              </a:rPr>
              <a:t>Nutrislice</a:t>
            </a:r>
            <a:r>
              <a:rPr lang="en-US" sz="1600" b="1" i="1" dirty="0">
                <a:solidFill>
                  <a:schemeClr val="bg1"/>
                </a:solidFill>
              </a:rPr>
              <a:t> </a:t>
            </a:r>
            <a:r>
              <a:rPr lang="en-US" sz="1600" b="1" dirty="0" smtClean="0">
                <a:solidFill>
                  <a:schemeClr val="bg1"/>
                </a:solidFill>
              </a:rPr>
              <a:t>App </a:t>
            </a:r>
            <a:r>
              <a:rPr lang="en-US" sz="1600" b="1" dirty="0"/>
              <a:t>on your Smart phone</a:t>
            </a:r>
            <a:endParaRPr lang="en-US" sz="1600" b="1" u="sng" dirty="0"/>
          </a:p>
        </p:txBody>
      </p:sp>
      <p:sp>
        <p:nvSpPr>
          <p:cNvPr id="31" name="object 10">
            <a:extLst>
              <a:ext uri="{FF2B5EF4-FFF2-40B4-BE49-F238E27FC236}">
                <a16:creationId xmlns:a16="http://schemas.microsoft.com/office/drawing/2014/main" id="{7178C3E2-2BCE-1EF2-3D07-E3672B631BA0}"/>
              </a:ext>
            </a:extLst>
          </p:cNvPr>
          <p:cNvSpPr txBox="1"/>
          <p:nvPr/>
        </p:nvSpPr>
        <p:spPr>
          <a:xfrm>
            <a:off x="277451" y="1219200"/>
            <a:ext cx="3795493" cy="474489"/>
          </a:xfrm>
          <a:prstGeom prst="rect">
            <a:avLst/>
          </a:prstGeom>
        </p:spPr>
        <p:txBody>
          <a:bodyPr vert="horz" wrap="square" lIns="0" tIns="12700" rIns="0" bIns="0" rtlCol="0">
            <a:spAutoFit/>
          </a:bodyPr>
          <a:lstStyle/>
          <a:p>
            <a:pPr marL="12700" algn="ctr">
              <a:lnSpc>
                <a:spcPct val="100000"/>
              </a:lnSpc>
              <a:spcBef>
                <a:spcPts val="100"/>
              </a:spcBef>
            </a:pPr>
            <a:r>
              <a:rPr lang="en-US" sz="3000" b="1" dirty="0" smtClean="0">
                <a:solidFill>
                  <a:srgbClr val="E2992E"/>
                </a:solidFill>
                <a:cs typeface="Arial"/>
              </a:rPr>
              <a:t>Stag Café News</a:t>
            </a:r>
            <a:endParaRPr lang="en-US" sz="3000" b="1" dirty="0">
              <a:solidFill>
                <a:srgbClr val="E2992E"/>
              </a:solidFill>
              <a:cs typeface="Arial"/>
            </a:endParaRPr>
          </a:p>
        </p:txBody>
      </p:sp>
      <p:sp>
        <p:nvSpPr>
          <p:cNvPr id="2" name="Rectangle 1"/>
          <p:cNvSpPr/>
          <p:nvPr/>
        </p:nvSpPr>
        <p:spPr>
          <a:xfrm>
            <a:off x="60158" y="1677647"/>
            <a:ext cx="4800600" cy="1600438"/>
          </a:xfrm>
          <a:prstGeom prst="rect">
            <a:avLst/>
          </a:prstGeom>
        </p:spPr>
        <p:txBody>
          <a:bodyPr wrap="square">
            <a:spAutoFit/>
          </a:bodyPr>
          <a:lstStyle/>
          <a:p>
            <a:pPr algn="ctr"/>
            <a:r>
              <a:rPr lang="en-US" sz="1400" dirty="0" smtClean="0"/>
              <a:t>KAS </a:t>
            </a:r>
            <a:r>
              <a:rPr lang="en-US" sz="1400" dirty="0"/>
              <a:t>will be participating in the Michigan School Meals Program again this year.  </a:t>
            </a:r>
            <a:r>
              <a:rPr lang="en-US" sz="1400" dirty="0" smtClean="0"/>
              <a:t>What does that mean? ALL </a:t>
            </a:r>
            <a:r>
              <a:rPr lang="en-US" sz="1400" dirty="0"/>
              <a:t>students enrolled are eligible to one breakfast and lunch at school with NO charge</a:t>
            </a:r>
            <a:r>
              <a:rPr lang="en-US" sz="1400" dirty="0" smtClean="0"/>
              <a:t>.  </a:t>
            </a:r>
          </a:p>
          <a:p>
            <a:pPr algn="ctr"/>
            <a:r>
              <a:rPr lang="en-US" sz="1400" dirty="0" smtClean="0"/>
              <a:t>If you have not completed your household Education Benefits Form please go to Kingsley.familyportal.cloud or pick up a paper form at any school office.</a:t>
            </a:r>
            <a:endParaRPr lang="en-US" sz="1400" dirty="0"/>
          </a:p>
        </p:txBody>
      </p:sp>
      <p:pic>
        <p:nvPicPr>
          <p:cNvPr id="40" name="Picture 4" descr="Food Allergy Test: Common Symptoms &amp; Why it's Important | Metropolis  TruHealth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165619"/>
            <a:ext cx="1447812" cy="14478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76800" y="2633484"/>
            <a:ext cx="2514600" cy="7032694"/>
          </a:xfrm>
          <a:prstGeom prst="rect">
            <a:avLst/>
          </a:prstGeom>
        </p:spPr>
        <p:txBody>
          <a:bodyPr wrap="square">
            <a:spAutoFit/>
          </a:bodyPr>
          <a:lstStyle/>
          <a:p>
            <a:pPr algn="ctr"/>
            <a:r>
              <a:rPr lang="en-US" sz="1600" b="1" dirty="0">
                <a:solidFill>
                  <a:schemeClr val="accent1">
                    <a:lumMod val="60000"/>
                    <a:lumOff val="40000"/>
                  </a:schemeClr>
                </a:solidFill>
                <a:latin typeface="Arial Rounded MT Bold" panose="020F0704030504030204" pitchFamily="34" charset="77"/>
              </a:rPr>
              <a:t>Food Allergies or </a:t>
            </a:r>
          </a:p>
          <a:p>
            <a:pPr algn="ctr"/>
            <a:r>
              <a:rPr lang="en-US" sz="1600" b="1" dirty="0">
                <a:solidFill>
                  <a:schemeClr val="accent1">
                    <a:lumMod val="60000"/>
                    <a:lumOff val="40000"/>
                  </a:schemeClr>
                </a:solidFill>
                <a:latin typeface="Arial Rounded MT Bold" panose="020F0704030504030204" pitchFamily="34" charset="77"/>
              </a:rPr>
              <a:t>Special Dietary Needs? </a:t>
            </a:r>
          </a:p>
          <a:p>
            <a:pPr algn="ctr"/>
            <a:endParaRPr lang="en-US" sz="1300" b="1" dirty="0">
              <a:solidFill>
                <a:schemeClr val="accent1">
                  <a:lumMod val="60000"/>
                  <a:lumOff val="40000"/>
                </a:schemeClr>
              </a:solidFill>
              <a:latin typeface="Arial Rounded MT Bold" panose="020F0704030504030204" pitchFamily="34" charset="77"/>
            </a:endParaRPr>
          </a:p>
          <a:p>
            <a:pPr algn="ctr"/>
            <a:r>
              <a:rPr lang="en-US" sz="1400" dirty="0">
                <a:solidFill>
                  <a:schemeClr val="bg1"/>
                </a:solidFill>
              </a:rPr>
              <a:t>If your child has a food disability allergy or dietary needs we must receive a </a:t>
            </a:r>
          </a:p>
          <a:p>
            <a:pPr algn="ctr"/>
            <a:r>
              <a:rPr lang="en-US" sz="1400" dirty="0">
                <a:solidFill>
                  <a:srgbClr val="FF0000"/>
                </a:solidFill>
                <a:hlinkClick r:id="rId4"/>
              </a:rPr>
              <a:t>Special Dietary Statement</a:t>
            </a:r>
            <a:r>
              <a:rPr lang="en-US" sz="1400" dirty="0">
                <a:solidFill>
                  <a:schemeClr val="bg1"/>
                </a:solidFill>
              </a:rPr>
              <a:t>, completed by a licensed medical professional (MD, DO, NP, PA) if they plan on eating a school meal. Our child nutrition team is not able to monitor or safe guard any food allergies in our cafes unless we receive a special dietary form on file for your student, per the Michigan Department of Education. After receiving, we can make a plan to safe guard for food allergies in our cafes, provide more information including ingredient labels, a specific dietary plan, and more.  </a:t>
            </a:r>
            <a:endParaRPr lang="en-US" sz="1400" dirty="0" smtClean="0">
              <a:solidFill>
                <a:schemeClr val="bg1"/>
              </a:solidFill>
            </a:endParaRPr>
          </a:p>
          <a:p>
            <a:pPr algn="ctr"/>
            <a:r>
              <a:rPr lang="en-US" sz="1400" dirty="0" smtClean="0">
                <a:solidFill>
                  <a:schemeClr val="accent3"/>
                </a:solidFill>
              </a:rPr>
              <a:t>Dietary Forms are available on Kingsley’s website</a:t>
            </a:r>
            <a:endParaRPr lang="en-US" sz="1400" dirty="0">
              <a:solidFill>
                <a:schemeClr val="accent3"/>
              </a:solidFill>
            </a:endParaRPr>
          </a:p>
          <a:p>
            <a:endParaRPr lang="en-US" sz="1400" dirty="0">
              <a:solidFill>
                <a:schemeClr val="bg1"/>
              </a:solidFill>
            </a:endParaRPr>
          </a:p>
          <a:p>
            <a:pPr algn="ctr"/>
            <a:r>
              <a:rPr lang="en-US" sz="1400" dirty="0">
                <a:solidFill>
                  <a:schemeClr val="bg1"/>
                </a:solidFill>
              </a:rPr>
              <a:t>Food Service Director </a:t>
            </a:r>
          </a:p>
          <a:p>
            <a:pPr algn="ctr"/>
            <a:r>
              <a:rPr lang="en-US" sz="1400" dirty="0">
                <a:solidFill>
                  <a:schemeClr val="bg1"/>
                </a:solidFill>
              </a:rPr>
              <a:t>Kristy Donner</a:t>
            </a:r>
          </a:p>
          <a:p>
            <a:pPr algn="ctr"/>
            <a:r>
              <a:rPr lang="en-US" sz="1300" u="sng" dirty="0">
                <a:solidFill>
                  <a:schemeClr val="bg1"/>
                </a:solidFill>
              </a:rPr>
              <a:t>kdonner@kingsleyschools.org</a:t>
            </a:r>
            <a:endParaRPr lang="en-US" sz="1300" dirty="0">
              <a:solidFill>
                <a:schemeClr val="accent1">
                  <a:lumMod val="60000"/>
                  <a:lumOff val="40000"/>
                </a:schemeClr>
              </a:solidFill>
              <a:latin typeface="Arial Rounded MT Bold" panose="020F0704030504030204" pitchFamily="34" charset="77"/>
            </a:endParaRPr>
          </a:p>
        </p:txBody>
      </p:sp>
      <p:sp>
        <p:nvSpPr>
          <p:cNvPr id="43" name="TextBox 42"/>
          <p:cNvSpPr txBox="1"/>
          <p:nvPr/>
        </p:nvSpPr>
        <p:spPr>
          <a:xfrm>
            <a:off x="432986" y="5415969"/>
            <a:ext cx="3886351" cy="430887"/>
          </a:xfrm>
          <a:prstGeom prst="rect">
            <a:avLst/>
          </a:prstGeom>
          <a:solidFill>
            <a:schemeClr val="tx1"/>
          </a:solidFill>
        </p:spPr>
        <p:txBody>
          <a:bodyPr wrap="square" rtlCol="0">
            <a:spAutoFit/>
          </a:bodyPr>
          <a:lstStyle/>
          <a:p>
            <a:pPr algn="ctr"/>
            <a:r>
              <a:rPr lang="en-US" sz="2200" dirty="0" smtClean="0">
                <a:solidFill>
                  <a:schemeClr val="bg1"/>
                </a:solidFill>
                <a:latin typeface="Arial Rounded MT Bold" panose="020F0704030504030204" pitchFamily="34" charset="77"/>
                <a:cs typeface="Arial"/>
              </a:rPr>
              <a:t>Things to Come</a:t>
            </a:r>
          </a:p>
        </p:txBody>
      </p:sp>
      <p:sp>
        <p:nvSpPr>
          <p:cNvPr id="44" name="Rectangle 32"/>
          <p:cNvSpPr>
            <a:spLocks noChangeArrowheads="1"/>
          </p:cNvSpPr>
          <p:nvPr/>
        </p:nvSpPr>
        <p:spPr bwMode="auto">
          <a:xfrm>
            <a:off x="159140" y="5850867"/>
            <a:ext cx="3913804" cy="3556806"/>
          </a:xfrm>
          <a:prstGeom prst="rect">
            <a:avLst/>
          </a:prstGeom>
          <a:noFill/>
          <a:ln w="19050">
            <a:solidFill>
              <a:srgbClr val="1C345D"/>
            </a:solidFill>
            <a:miter lim="800000"/>
            <a:headEnd/>
            <a:tailEnd/>
          </a:ln>
          <a:effectLst>
            <a:glow rad="63500">
              <a:schemeClr val="accent4">
                <a:satMod val="175000"/>
                <a:alpha val="40000"/>
              </a:schemeClr>
            </a:glow>
            <a:outerShdw dist="25400" dir="5400000" algn="ctr" rotWithShape="0">
              <a:srgbClr val="808080">
                <a:alpha val="35001"/>
              </a:srgbClr>
            </a:outerShdw>
          </a:effectLst>
          <a:extLst>
            <a:ext uri="{909E8E84-426E-40DD-AFC4-6F175D3DCCD1}">
              <a14:hiddenFill xmlns:a14="http://schemas.microsoft.com/office/drawing/2010/main">
                <a:gradFill rotWithShape="1">
                  <a:gsLst>
                    <a:gs pos="0">
                      <a:srgbClr val="9BBB59">
                        <a:alpha val="50000"/>
                      </a:srgbClr>
                    </a:gs>
                    <a:gs pos="100000">
                      <a:srgbClr val="FFFFFF"/>
                    </a:gs>
                  </a:gsLst>
                  <a:lin ang="0" scaled="1"/>
                </a:gradFill>
              </a14:hiddenFill>
            </a:ext>
          </a:extLst>
        </p:spPr>
        <p:txBody>
          <a:bodyPr vert="horz" wrap="square" lIns="91440" tIns="91440" rIns="91440" bIns="91440" numCol="1" anchor="t" anchorCtr="0" compatLnSpc="1">
            <a:prstTxWarp prst="textNoShape">
              <a:avLst/>
            </a:prstTxWarp>
          </a:bodyPr>
          <a:lstStyle/>
          <a:p>
            <a:endParaRPr lang="en-US"/>
          </a:p>
        </p:txBody>
      </p:sp>
      <p:sp>
        <p:nvSpPr>
          <p:cNvPr id="45" name="Rectangle 44"/>
          <p:cNvSpPr/>
          <p:nvPr/>
        </p:nvSpPr>
        <p:spPr>
          <a:xfrm>
            <a:off x="359691" y="5942082"/>
            <a:ext cx="3631011" cy="3724096"/>
          </a:xfrm>
          <a:prstGeom prst="rect">
            <a:avLst/>
          </a:prstGeom>
        </p:spPr>
        <p:txBody>
          <a:bodyPr wrap="square">
            <a:spAutoFit/>
          </a:bodyPr>
          <a:lstStyle/>
          <a:p>
            <a:r>
              <a:rPr lang="en-US" sz="1600" b="1" dirty="0" smtClean="0"/>
              <a:t>Elementary School</a:t>
            </a:r>
            <a:r>
              <a:rPr lang="en-US" sz="1600" b="1" dirty="0" smtClean="0"/>
              <a:t>:  </a:t>
            </a:r>
          </a:p>
          <a:p>
            <a:r>
              <a:rPr lang="en-US" sz="1300" dirty="0" smtClean="0"/>
              <a:t>Lucky tray day 2</a:t>
            </a:r>
            <a:r>
              <a:rPr lang="en-US" sz="1300" baseline="30000" dirty="0" smtClean="0"/>
              <a:t>nd</a:t>
            </a:r>
            <a:r>
              <a:rPr lang="en-US" sz="1300" dirty="0" smtClean="0"/>
              <a:t> Tuesday of </a:t>
            </a:r>
            <a:r>
              <a:rPr lang="en-US" sz="1300" dirty="0" smtClean="0"/>
              <a:t>EVERY </a:t>
            </a:r>
            <a:r>
              <a:rPr lang="en-US" sz="1300" dirty="0" smtClean="0"/>
              <a:t>month</a:t>
            </a:r>
          </a:p>
          <a:p>
            <a:r>
              <a:rPr lang="en-US" sz="1300" dirty="0" smtClean="0"/>
              <a:t>September 5</a:t>
            </a:r>
            <a:r>
              <a:rPr lang="en-US" sz="1300" baseline="30000" dirty="0" smtClean="0"/>
              <a:t>th</a:t>
            </a:r>
            <a:r>
              <a:rPr lang="en-US" sz="1300" dirty="0" smtClean="0"/>
              <a:t> National Pizza day</a:t>
            </a:r>
          </a:p>
          <a:p>
            <a:r>
              <a:rPr lang="en-US" sz="1300" dirty="0" smtClean="0"/>
              <a:t>September 18</a:t>
            </a:r>
            <a:r>
              <a:rPr lang="en-US" sz="1300" baseline="30000" dirty="0" smtClean="0"/>
              <a:t>th</a:t>
            </a:r>
            <a:r>
              <a:rPr lang="en-US" sz="1300" dirty="0" smtClean="0"/>
              <a:t> National Cheeseburger Day</a:t>
            </a:r>
          </a:p>
          <a:p>
            <a:r>
              <a:rPr lang="en-US" sz="1300" dirty="0" smtClean="0"/>
              <a:t>October 2</a:t>
            </a:r>
            <a:r>
              <a:rPr lang="en-US" sz="1300" baseline="30000" dirty="0" smtClean="0"/>
              <a:t>nd</a:t>
            </a:r>
            <a:r>
              <a:rPr lang="en-US" sz="1300" dirty="0" smtClean="0"/>
              <a:t> Cookie Day</a:t>
            </a:r>
          </a:p>
          <a:p>
            <a:r>
              <a:rPr lang="en-US" sz="1300" dirty="0" smtClean="0"/>
              <a:t>October 8</a:t>
            </a:r>
            <a:r>
              <a:rPr lang="en-US" sz="1300" baseline="30000" dirty="0" smtClean="0"/>
              <a:t>th</a:t>
            </a:r>
            <a:r>
              <a:rPr lang="en-US" sz="1300" dirty="0" smtClean="0"/>
              <a:t> National Pierogi Day</a:t>
            </a:r>
          </a:p>
          <a:p>
            <a:r>
              <a:rPr lang="en-US" sz="1300" dirty="0" smtClean="0"/>
              <a:t>October 17</a:t>
            </a:r>
            <a:r>
              <a:rPr lang="en-US" sz="1300" baseline="30000" dirty="0" smtClean="0"/>
              <a:t>th</a:t>
            </a:r>
            <a:r>
              <a:rPr lang="en-US" sz="1300" dirty="0" smtClean="0"/>
              <a:t> National Pasta Day</a:t>
            </a:r>
          </a:p>
          <a:p>
            <a:endParaRPr lang="en-US" sz="1400" b="1" dirty="0" smtClean="0"/>
          </a:p>
          <a:p>
            <a:r>
              <a:rPr lang="en-US" sz="1600" b="1" dirty="0" smtClean="0"/>
              <a:t>M</a:t>
            </a:r>
            <a:r>
              <a:rPr lang="en-US" sz="1600" dirty="0" smtClean="0"/>
              <a:t>i</a:t>
            </a:r>
            <a:r>
              <a:rPr lang="en-US" sz="1600" b="1" dirty="0" smtClean="0"/>
              <a:t>ddle </a:t>
            </a:r>
            <a:r>
              <a:rPr lang="en-US" sz="1600" dirty="0" smtClean="0"/>
              <a:t>(4-8) </a:t>
            </a:r>
            <a:r>
              <a:rPr lang="en-US" sz="1600" b="1" dirty="0" smtClean="0"/>
              <a:t>/ High School:</a:t>
            </a:r>
          </a:p>
          <a:p>
            <a:r>
              <a:rPr lang="en-US" sz="1300" dirty="0" smtClean="0"/>
              <a:t>Wednesdays: International Travel</a:t>
            </a:r>
          </a:p>
          <a:p>
            <a:r>
              <a:rPr lang="en-US" sz="1300" dirty="0" smtClean="0"/>
              <a:t>Fridays: BBQ picnic style lunch days</a:t>
            </a:r>
          </a:p>
          <a:p>
            <a:r>
              <a:rPr lang="en-US" sz="1300" dirty="0" smtClean="0"/>
              <a:t>September: Breakfast prize month –get entered into a prize drawing every time you come and get school breakfast for the month!!</a:t>
            </a:r>
            <a:endParaRPr lang="en-US" sz="1300" dirty="0" smtClean="0"/>
          </a:p>
          <a:p>
            <a:r>
              <a:rPr lang="en-US" sz="1300" dirty="0" smtClean="0"/>
              <a:t>October 2</a:t>
            </a:r>
            <a:r>
              <a:rPr lang="en-US" sz="1300" baseline="30000" dirty="0" smtClean="0"/>
              <a:t>nd</a:t>
            </a:r>
            <a:r>
              <a:rPr lang="en-US" sz="1300" dirty="0" smtClean="0"/>
              <a:t>: Sweet treat day</a:t>
            </a:r>
          </a:p>
          <a:p>
            <a:r>
              <a:rPr lang="en-US" sz="1300" dirty="0" smtClean="0"/>
              <a:t>October 11</a:t>
            </a:r>
            <a:r>
              <a:rPr lang="en-US" sz="1300" baseline="30000" dirty="0" smtClean="0"/>
              <a:t>th</a:t>
            </a:r>
            <a:r>
              <a:rPr lang="en-US" sz="1300" dirty="0" smtClean="0"/>
              <a:t>: Homecoming Fun</a:t>
            </a:r>
          </a:p>
          <a:p>
            <a:endParaRPr lang="en-US" sz="1200" b="1" dirty="0" smtClean="0"/>
          </a:p>
          <a:p>
            <a:endParaRPr lang="en-US" sz="900" dirty="0"/>
          </a:p>
        </p:txBody>
      </p:sp>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5480" y="8840102"/>
            <a:ext cx="1114927" cy="1135142"/>
          </a:xfrm>
          <a:prstGeom prst="rect">
            <a:avLst/>
          </a:prstGeom>
        </p:spPr>
      </p:pic>
    </p:spTree>
    <p:extLst>
      <p:ext uri="{BB962C8B-B14F-4D97-AF65-F5344CB8AC3E}">
        <p14:creationId xmlns:p14="http://schemas.microsoft.com/office/powerpoint/2010/main" val="1057463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9">
            <a:extLst>
              <a:ext uri="{FF2B5EF4-FFF2-40B4-BE49-F238E27FC236}">
                <a16:creationId xmlns:a16="http://schemas.microsoft.com/office/drawing/2014/main" id="{58A34B11-71A2-FFD3-F469-16C5FA325E21}"/>
              </a:ext>
            </a:extLst>
          </p:cNvPr>
          <p:cNvSpPr txBox="1"/>
          <p:nvPr/>
        </p:nvSpPr>
        <p:spPr>
          <a:xfrm>
            <a:off x="215675" y="2211006"/>
            <a:ext cx="4701463" cy="776495"/>
          </a:xfrm>
          <a:prstGeom prst="rect">
            <a:avLst/>
          </a:prstGeom>
        </p:spPr>
        <p:txBody>
          <a:bodyPr vert="horz" wrap="square" lIns="0" tIns="12065" rIns="0" bIns="0" rtlCol="0">
            <a:spAutoFit/>
          </a:bodyPr>
          <a:lstStyle/>
          <a:p>
            <a:pPr marL="12700">
              <a:spcBef>
                <a:spcPts val="95"/>
              </a:spcBef>
            </a:pPr>
            <a:endParaRPr lang="en-US" sz="1200" dirty="0"/>
          </a:p>
          <a:p>
            <a:pPr marL="12700">
              <a:spcBef>
                <a:spcPts val="95"/>
              </a:spcBef>
            </a:pPr>
            <a:endParaRPr lang="en-US" sz="1200" dirty="0"/>
          </a:p>
          <a:p>
            <a:endParaRPr lang="en-US" sz="1200" dirty="0"/>
          </a:p>
          <a:p>
            <a:pPr marL="12700">
              <a:lnSpc>
                <a:spcPct val="100000"/>
              </a:lnSpc>
              <a:spcBef>
                <a:spcPts val="95"/>
              </a:spcBef>
            </a:pPr>
            <a:endParaRPr sz="1200" b="1" dirty="0">
              <a:latin typeface="Arial"/>
              <a:cs typeface="Arial"/>
            </a:endParaRPr>
          </a:p>
        </p:txBody>
      </p:sp>
      <p:grpSp>
        <p:nvGrpSpPr>
          <p:cNvPr id="19" name="Group 18"/>
          <p:cNvGrpSpPr/>
          <p:nvPr/>
        </p:nvGrpSpPr>
        <p:grpSpPr>
          <a:xfrm>
            <a:off x="304800" y="1262215"/>
            <a:ext cx="3608917" cy="616888"/>
            <a:chOff x="2" y="10485"/>
            <a:chExt cx="3620789" cy="650215"/>
          </a:xfrm>
        </p:grpSpPr>
        <p:pic>
          <p:nvPicPr>
            <p:cNvPr id="20" name="Picture 19" descr="Download Chicken Burger ▽ - Burger Clipart PNG Image | Transparent PNG Free  Download on See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50783"/>
              <a:ext cx="761830" cy="589297"/>
            </a:xfrm>
            <a:prstGeom prst="rect">
              <a:avLst/>
            </a:prstGeom>
            <a:noFill/>
            <a:ln>
              <a:noFill/>
            </a:ln>
          </p:spPr>
        </p:pic>
        <p:pic>
          <p:nvPicPr>
            <p:cNvPr id="21" name="Picture 20" descr="Strawberry SVG"/>
            <p:cNvPicPr>
              <a:picLocks noChangeAspect="1"/>
            </p:cNvPicPr>
            <p:nvPr/>
          </p:nvPicPr>
          <p:blipFill rotWithShape="1">
            <a:blip r:embed="rId3" cstate="print">
              <a:extLst>
                <a:ext uri="{28A0092B-C50C-407E-A947-70E740481C1C}">
                  <a14:useLocalDpi xmlns:a14="http://schemas.microsoft.com/office/drawing/2010/main" val="0"/>
                </a:ext>
              </a:extLst>
            </a:blip>
            <a:srcRect l="23924" t="9485" r="18535" b="10306"/>
            <a:stretch/>
          </p:blipFill>
          <p:spPr bwMode="auto">
            <a:xfrm>
              <a:off x="1171067" y="10485"/>
              <a:ext cx="504190" cy="601719"/>
            </a:xfrm>
            <a:prstGeom prst="rect">
              <a:avLst/>
            </a:prstGeom>
            <a:noFill/>
            <a:ln>
              <a:noFill/>
            </a:ln>
            <a:extLst>
              <a:ext uri="{53640926-AAD7-44D8-BBD7-CCE9431645EC}">
                <a14:shadowObscured xmlns:a14="http://schemas.microsoft.com/office/drawing/2010/main"/>
              </a:ext>
            </a:extLst>
          </p:spPr>
        </p:pic>
        <p:pic>
          <p:nvPicPr>
            <p:cNvPr id="22" name="Picture 21" descr="C:\Users\hfields\AppData\Local\Microsoft\Windows\INetCache\Content.MSO\629A2A77.t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754" y="50783"/>
              <a:ext cx="596900" cy="596900"/>
            </a:xfrm>
            <a:prstGeom prst="rect">
              <a:avLst/>
            </a:prstGeom>
            <a:noFill/>
            <a:ln>
              <a:noFill/>
            </a:ln>
          </p:spPr>
        </p:pic>
        <p:pic>
          <p:nvPicPr>
            <p:cNvPr id="23" name="Picture 22" descr="14,448 Clipart milk Images, Stock Photos &amp; Vectors | Shutterstock"/>
            <p:cNvPicPr>
              <a:picLocks noChangeAspect="1"/>
            </p:cNvPicPr>
            <p:nvPr/>
          </p:nvPicPr>
          <p:blipFill rotWithShape="1">
            <a:blip r:embed="rId5" cstate="print">
              <a:extLst>
                <a:ext uri="{28A0092B-C50C-407E-A947-70E740481C1C}">
                  <a14:useLocalDpi xmlns:a14="http://schemas.microsoft.com/office/drawing/2010/main" val="0"/>
                </a:ext>
              </a:extLst>
            </a:blip>
            <a:srcRect l="13906" r="13829" b="11291"/>
            <a:stretch/>
          </p:blipFill>
          <p:spPr bwMode="auto">
            <a:xfrm>
              <a:off x="2874179" y="20620"/>
              <a:ext cx="484019" cy="640080"/>
            </a:xfrm>
            <a:prstGeom prst="rect">
              <a:avLst/>
            </a:prstGeom>
            <a:noFill/>
            <a:ln>
              <a:noFill/>
            </a:ln>
            <a:extLst>
              <a:ext uri="{53640926-AAD7-44D8-BBD7-CCE9431645EC}">
                <a14:shadowObscured xmlns:a14="http://schemas.microsoft.com/office/drawing/2010/main"/>
              </a:ext>
            </a:extLst>
          </p:spPr>
        </p:pic>
        <p:pic>
          <p:nvPicPr>
            <p:cNvPr id="24" name="Picture 23" descr="Electric Blue,purple,symbol - Plus Sign Clipart, HD Png Download ,  Transparent Png Image - PNGitem"/>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800" y="207055"/>
              <a:ext cx="299508" cy="289140"/>
            </a:xfrm>
            <a:prstGeom prst="rect">
              <a:avLst/>
            </a:prstGeom>
            <a:noFill/>
            <a:ln>
              <a:noFill/>
            </a:ln>
          </p:spPr>
        </p:pic>
        <p:pic>
          <p:nvPicPr>
            <p:cNvPr id="25" name="Picture 24" descr="Electric Blue,purple,symbol - Plus Sign Clipart, HD Png Download ,  Transparent Png Image - PNGitem"/>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2234" y="186046"/>
              <a:ext cx="330200" cy="318770"/>
            </a:xfrm>
            <a:prstGeom prst="rect">
              <a:avLst/>
            </a:prstGeom>
            <a:noFill/>
            <a:ln>
              <a:noFill/>
            </a:ln>
          </p:spPr>
        </p:pic>
        <p:pic>
          <p:nvPicPr>
            <p:cNvPr id="26" name="Picture 25" descr="Electric Blue,purple,symbol - Plus Sign Clipart, HD Png Download ,  Transparent Png Image - PNGitem"/>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8902" y="203252"/>
              <a:ext cx="330200" cy="318770"/>
            </a:xfrm>
            <a:prstGeom prst="rect">
              <a:avLst/>
            </a:prstGeom>
            <a:noFill/>
            <a:ln>
              <a:noFill/>
            </a:ln>
          </p:spPr>
        </p:pic>
        <p:pic>
          <p:nvPicPr>
            <p:cNvPr id="27" name="Picture 26" descr="Equal Sign Clipart Transparent PNG - 600x402 - Free Download on Nic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5569" y="362637"/>
              <a:ext cx="275222" cy="128144"/>
            </a:xfrm>
            <a:prstGeom prst="rect">
              <a:avLst/>
            </a:prstGeom>
            <a:noFill/>
            <a:ln>
              <a:noFill/>
            </a:ln>
          </p:spPr>
        </p:pic>
      </p:grpSp>
      <p:sp>
        <p:nvSpPr>
          <p:cNvPr id="28" name="Rectangle 27"/>
          <p:cNvSpPr/>
          <p:nvPr/>
        </p:nvSpPr>
        <p:spPr>
          <a:xfrm>
            <a:off x="3881492" y="1032916"/>
            <a:ext cx="1070419" cy="1200329"/>
          </a:xfrm>
          <a:prstGeom prst="rect">
            <a:avLst/>
          </a:prstGeom>
        </p:spPr>
        <p:txBody>
          <a:bodyPr wrap="square">
            <a:spAutoFit/>
          </a:bodyPr>
          <a:lstStyle/>
          <a:p>
            <a:pPr algn="ctr"/>
            <a:r>
              <a:rPr lang="en-US" sz="1200" b="1" dirty="0">
                <a:solidFill>
                  <a:srgbClr val="1C345D"/>
                </a:solidFill>
                <a:latin typeface="+mj-lt"/>
                <a:ea typeface="MS Mincho"/>
                <a:cs typeface="Tahoma" panose="020B0604030504040204" pitchFamily="34" charset="0"/>
              </a:rPr>
              <a:t>All the items you could </a:t>
            </a:r>
            <a:r>
              <a:rPr lang="en-US" sz="1200" b="1" dirty="0" smtClean="0">
                <a:solidFill>
                  <a:srgbClr val="1C345D"/>
                </a:solidFill>
                <a:latin typeface="+mj-lt"/>
                <a:ea typeface="MS Mincho"/>
                <a:cs typeface="Tahoma" panose="020B0604030504040204" pitchFamily="34" charset="0"/>
              </a:rPr>
              <a:t>choose </a:t>
            </a:r>
            <a:r>
              <a:rPr lang="en-US" sz="1200" b="1" dirty="0">
                <a:solidFill>
                  <a:srgbClr val="1C345D"/>
                </a:solidFill>
                <a:latin typeface="+mj-lt"/>
                <a:ea typeface="MS Mincho"/>
                <a:cs typeface="Tahoma" panose="020B0604030504040204" pitchFamily="34" charset="0"/>
              </a:rPr>
              <a:t>for a complete meal</a:t>
            </a:r>
            <a:endParaRPr lang="en-US" sz="1200" b="1" dirty="0">
              <a:solidFill>
                <a:srgbClr val="1C345D"/>
              </a:solidFill>
              <a:latin typeface="+mj-lt"/>
              <a:ea typeface="MS Mincho"/>
              <a:cs typeface="Times New Roman" panose="02020603050405020304" pitchFamily="18" charset="0"/>
            </a:endParaRPr>
          </a:p>
        </p:txBody>
      </p:sp>
      <p:sp>
        <p:nvSpPr>
          <p:cNvPr id="5" name="TextBox 4"/>
          <p:cNvSpPr txBox="1"/>
          <p:nvPr/>
        </p:nvSpPr>
        <p:spPr>
          <a:xfrm>
            <a:off x="5132742" y="424858"/>
            <a:ext cx="2487258" cy="6740307"/>
          </a:xfrm>
          <a:prstGeom prst="rect">
            <a:avLst/>
          </a:prstGeom>
          <a:solidFill>
            <a:srgbClr val="E2992E"/>
          </a:solidFill>
        </p:spPr>
        <p:txBody>
          <a:bodyPr wrap="square" rIns="365760" rtlCol="0">
            <a:spAutoFit/>
          </a:bodyPr>
          <a:lstStyle/>
          <a:p>
            <a:endParaRPr lang="en-US" b="1" dirty="0" smtClean="0">
              <a:solidFill>
                <a:schemeClr val="accent5"/>
              </a:solidFill>
              <a:latin typeface="Arial Rounded MT Bold" panose="020F0704030504030204" pitchFamily="34" charset="77"/>
            </a:endParaRPr>
          </a:p>
          <a:p>
            <a:endParaRPr lang="en-US" b="1" dirty="0">
              <a:solidFill>
                <a:schemeClr val="accent5"/>
              </a:solidFill>
              <a:latin typeface="Arial Rounded MT Bold" panose="020F0704030504030204" pitchFamily="34" charset="77"/>
            </a:endParaRPr>
          </a:p>
          <a:p>
            <a:endParaRPr lang="en-US" b="1" dirty="0" smtClean="0">
              <a:solidFill>
                <a:schemeClr val="accent5"/>
              </a:solidFill>
              <a:latin typeface="Arial Rounded MT Bold" panose="020F0704030504030204" pitchFamily="34" charset="77"/>
            </a:endParaRPr>
          </a:p>
          <a:p>
            <a:endParaRPr lang="en-US" b="1" dirty="0">
              <a:solidFill>
                <a:schemeClr val="accent5"/>
              </a:solidFill>
              <a:latin typeface="Arial Rounded MT Bold" panose="020F0704030504030204" pitchFamily="34" charset="77"/>
            </a:endParaRPr>
          </a:p>
          <a:p>
            <a:endParaRPr lang="en-US" b="1" dirty="0" smtClean="0">
              <a:solidFill>
                <a:schemeClr val="accent5"/>
              </a:solidFill>
              <a:latin typeface="Arial Rounded MT Bold" panose="020F0704030504030204" pitchFamily="34" charset="77"/>
            </a:endParaRPr>
          </a:p>
          <a:p>
            <a:endParaRPr lang="en-US" b="1" dirty="0">
              <a:solidFill>
                <a:schemeClr val="accent5"/>
              </a:solidFill>
              <a:latin typeface="Arial Rounded MT Bold" panose="020F0704030504030204" pitchFamily="34" charset="77"/>
            </a:endParaRPr>
          </a:p>
          <a:p>
            <a:endParaRPr lang="en-US" b="1" dirty="0" smtClean="0">
              <a:solidFill>
                <a:schemeClr val="accent5"/>
              </a:solidFill>
              <a:latin typeface="Arial Rounded MT Bold" panose="020F0704030504030204" pitchFamily="34" charset="77"/>
            </a:endParaRPr>
          </a:p>
          <a:p>
            <a:pPr algn="ctr"/>
            <a:endParaRPr lang="en-US" b="1" dirty="0" smtClean="0">
              <a:solidFill>
                <a:schemeClr val="accent1">
                  <a:lumMod val="60000"/>
                  <a:lumOff val="40000"/>
                </a:schemeClr>
              </a:solidFill>
              <a:latin typeface="Arial Rounded MT Bold" panose="020F0704030504030204" pitchFamily="34" charset="77"/>
            </a:endParaRPr>
          </a:p>
          <a:p>
            <a:pPr algn="ctr"/>
            <a:endParaRPr lang="en-US" b="1" dirty="0">
              <a:solidFill>
                <a:schemeClr val="accent1">
                  <a:lumMod val="60000"/>
                  <a:lumOff val="40000"/>
                </a:schemeClr>
              </a:solidFill>
              <a:latin typeface="Arial Rounded MT Bold" panose="020F0704030504030204" pitchFamily="34" charset="77"/>
            </a:endParaRPr>
          </a:p>
          <a:p>
            <a:pPr algn="ctr"/>
            <a:endParaRPr lang="en-US" b="1" dirty="0" smtClean="0">
              <a:solidFill>
                <a:schemeClr val="accent1">
                  <a:lumMod val="60000"/>
                  <a:lumOff val="40000"/>
                </a:schemeClr>
              </a:solidFill>
              <a:latin typeface="Arial Rounded MT Bold" panose="020F0704030504030204" pitchFamily="34" charset="77"/>
            </a:endParaRPr>
          </a:p>
          <a:p>
            <a:pPr algn="ctr"/>
            <a:endParaRPr lang="en-US" b="1" dirty="0">
              <a:solidFill>
                <a:schemeClr val="accent1">
                  <a:lumMod val="60000"/>
                  <a:lumOff val="40000"/>
                </a:schemeClr>
              </a:solidFill>
              <a:latin typeface="Arial Rounded MT Bold" panose="020F0704030504030204" pitchFamily="34" charset="77"/>
            </a:endParaRPr>
          </a:p>
          <a:p>
            <a:pPr algn="ctr"/>
            <a:endParaRPr lang="en-US" b="1" dirty="0" smtClean="0">
              <a:solidFill>
                <a:schemeClr val="accent1">
                  <a:lumMod val="60000"/>
                  <a:lumOff val="40000"/>
                </a:schemeClr>
              </a:solidFill>
              <a:latin typeface="Arial Rounded MT Bold" panose="020F0704030504030204" pitchFamily="34" charset="77"/>
            </a:endParaRPr>
          </a:p>
          <a:p>
            <a:pPr algn="ctr"/>
            <a:endParaRPr lang="en-US" b="1" dirty="0">
              <a:solidFill>
                <a:schemeClr val="accent1">
                  <a:lumMod val="60000"/>
                  <a:lumOff val="40000"/>
                </a:schemeClr>
              </a:solidFill>
              <a:latin typeface="Arial Rounded MT Bold" panose="020F0704030504030204" pitchFamily="34" charset="77"/>
            </a:endParaRPr>
          </a:p>
          <a:p>
            <a:pPr algn="ctr"/>
            <a:endParaRPr lang="en-US" b="1" dirty="0" smtClean="0">
              <a:solidFill>
                <a:schemeClr val="accent1">
                  <a:lumMod val="60000"/>
                  <a:lumOff val="40000"/>
                </a:schemeClr>
              </a:solidFill>
              <a:latin typeface="Arial Rounded MT Bold" panose="020F0704030504030204" pitchFamily="34" charset="77"/>
            </a:endParaRPr>
          </a:p>
          <a:p>
            <a:pPr algn="ctr"/>
            <a:endParaRPr lang="en-US" b="1" dirty="0">
              <a:solidFill>
                <a:schemeClr val="accent1">
                  <a:lumMod val="60000"/>
                  <a:lumOff val="40000"/>
                </a:schemeClr>
              </a:solidFill>
              <a:latin typeface="Arial Rounded MT Bold" panose="020F0704030504030204" pitchFamily="34" charset="77"/>
            </a:endParaRPr>
          </a:p>
          <a:p>
            <a:pPr algn="ctr"/>
            <a:endParaRPr lang="en-US" b="1" dirty="0" smtClean="0">
              <a:solidFill>
                <a:schemeClr val="accent1">
                  <a:lumMod val="60000"/>
                  <a:lumOff val="40000"/>
                </a:schemeClr>
              </a:solidFill>
              <a:latin typeface="Arial Rounded MT Bold" panose="020F0704030504030204" pitchFamily="34" charset="77"/>
            </a:endParaRPr>
          </a:p>
          <a:p>
            <a:pPr algn="ctr"/>
            <a:endParaRPr lang="en-US" b="1" dirty="0">
              <a:solidFill>
                <a:schemeClr val="accent1">
                  <a:lumMod val="60000"/>
                  <a:lumOff val="40000"/>
                </a:schemeClr>
              </a:solidFill>
              <a:latin typeface="Arial Rounded MT Bold" panose="020F0704030504030204" pitchFamily="34" charset="77"/>
            </a:endParaRPr>
          </a:p>
          <a:p>
            <a:pPr algn="ctr"/>
            <a:endParaRPr lang="en-US" b="1" dirty="0" smtClean="0">
              <a:solidFill>
                <a:schemeClr val="accent1">
                  <a:lumMod val="60000"/>
                  <a:lumOff val="40000"/>
                </a:schemeClr>
              </a:solidFill>
              <a:latin typeface="Arial Rounded MT Bold" panose="020F0704030504030204" pitchFamily="34" charset="77"/>
            </a:endParaRPr>
          </a:p>
          <a:p>
            <a:pPr algn="ctr"/>
            <a:endParaRPr lang="en-US" b="1" dirty="0">
              <a:solidFill>
                <a:schemeClr val="accent1">
                  <a:lumMod val="60000"/>
                  <a:lumOff val="40000"/>
                </a:schemeClr>
              </a:solidFill>
              <a:latin typeface="Arial Rounded MT Bold" panose="020F0704030504030204" pitchFamily="34" charset="77"/>
            </a:endParaRPr>
          </a:p>
          <a:p>
            <a:pPr algn="ctr"/>
            <a:endParaRPr lang="en-US" b="1" dirty="0" smtClean="0">
              <a:solidFill>
                <a:schemeClr val="accent1">
                  <a:lumMod val="60000"/>
                  <a:lumOff val="40000"/>
                </a:schemeClr>
              </a:solidFill>
              <a:latin typeface="Arial Rounded MT Bold" panose="020F0704030504030204" pitchFamily="34" charset="77"/>
            </a:endParaRPr>
          </a:p>
          <a:p>
            <a:pPr algn="ctr"/>
            <a:endParaRPr lang="en-US" b="1" dirty="0">
              <a:solidFill>
                <a:schemeClr val="accent1">
                  <a:lumMod val="60000"/>
                  <a:lumOff val="40000"/>
                </a:schemeClr>
              </a:solidFill>
              <a:latin typeface="Arial Rounded MT Bold" panose="020F0704030504030204" pitchFamily="34" charset="77"/>
            </a:endParaRPr>
          </a:p>
          <a:p>
            <a:pPr algn="ctr"/>
            <a:endParaRPr lang="en-US" b="1" dirty="0" smtClean="0">
              <a:solidFill>
                <a:schemeClr val="accent1">
                  <a:lumMod val="60000"/>
                  <a:lumOff val="40000"/>
                </a:schemeClr>
              </a:solidFill>
              <a:latin typeface="Arial Rounded MT Bold" panose="020F0704030504030204" pitchFamily="34" charset="77"/>
            </a:endParaRPr>
          </a:p>
          <a:p>
            <a:pPr algn="ctr"/>
            <a:endParaRPr lang="en-US" b="1" dirty="0">
              <a:solidFill>
                <a:schemeClr val="accent1">
                  <a:lumMod val="60000"/>
                  <a:lumOff val="40000"/>
                </a:schemeClr>
              </a:solidFill>
              <a:latin typeface="Arial Rounded MT Bold" panose="020F0704030504030204" pitchFamily="34" charset="77"/>
            </a:endParaRPr>
          </a:p>
          <a:p>
            <a:pPr algn="ctr"/>
            <a:endParaRPr lang="en-US" b="1" dirty="0" smtClean="0">
              <a:solidFill>
                <a:schemeClr val="accent1">
                  <a:lumMod val="60000"/>
                  <a:lumOff val="40000"/>
                </a:schemeClr>
              </a:solidFill>
              <a:latin typeface="Arial Rounded MT Bold" panose="020F0704030504030204" pitchFamily="34" charset="77"/>
            </a:endParaRPr>
          </a:p>
        </p:txBody>
      </p:sp>
      <p:sp>
        <p:nvSpPr>
          <p:cNvPr id="33" name="TextBox 32"/>
          <p:cNvSpPr txBox="1"/>
          <p:nvPr/>
        </p:nvSpPr>
        <p:spPr>
          <a:xfrm>
            <a:off x="5203610" y="475230"/>
            <a:ext cx="2362558" cy="830997"/>
          </a:xfrm>
          <a:prstGeom prst="rect">
            <a:avLst/>
          </a:prstGeom>
          <a:solidFill>
            <a:schemeClr val="tx1"/>
          </a:solidFill>
        </p:spPr>
        <p:txBody>
          <a:bodyPr wrap="square" rtlCol="0">
            <a:spAutoFit/>
          </a:bodyPr>
          <a:lstStyle/>
          <a:p>
            <a:pPr algn="ctr"/>
            <a:r>
              <a:rPr lang="en-US" sz="1600" dirty="0">
                <a:solidFill>
                  <a:schemeClr val="bg1"/>
                </a:solidFill>
                <a:latin typeface="Arial Rounded MT Bold" panose="020F0704030504030204" pitchFamily="34" charset="77"/>
                <a:cs typeface="Arial"/>
              </a:rPr>
              <a:t>Adding Funds to Students Breakfast &amp; Lunch Accounts</a:t>
            </a:r>
          </a:p>
        </p:txBody>
      </p:sp>
      <p:sp>
        <p:nvSpPr>
          <p:cNvPr id="36" name="Rectangle 35"/>
          <p:cNvSpPr/>
          <p:nvPr/>
        </p:nvSpPr>
        <p:spPr>
          <a:xfrm>
            <a:off x="141121" y="2188251"/>
            <a:ext cx="4901205" cy="3323987"/>
          </a:xfrm>
          <a:prstGeom prst="rect">
            <a:avLst/>
          </a:prstGeom>
        </p:spPr>
        <p:txBody>
          <a:bodyPr wrap="square">
            <a:spAutoFit/>
          </a:bodyPr>
          <a:lstStyle/>
          <a:p>
            <a:r>
              <a:rPr lang="en-US" sz="1400" dirty="0"/>
              <a:t>A meal includes an entrée, fruit, veggies, and a low-fat milk. Our team will encourage students to take advantage of the fruit and vegetable bar! Therefore, if a team member sees your child with only an entrée we will encourage them to grab a fruit or veggie, however, it is always the students choice. </a:t>
            </a:r>
          </a:p>
          <a:p>
            <a:endParaRPr lang="en-US" sz="1400" dirty="0"/>
          </a:p>
          <a:p>
            <a:pPr algn="ctr"/>
            <a:r>
              <a:rPr lang="en-US" sz="1400" i="1" dirty="0">
                <a:solidFill>
                  <a:srgbClr val="FF0000"/>
                </a:solidFill>
              </a:rPr>
              <a:t>Students must take a fruit or vegetable with the entrée to qualify for a free breakfast or lunch.</a:t>
            </a:r>
          </a:p>
          <a:p>
            <a:endParaRPr lang="en-US" sz="1400" dirty="0"/>
          </a:p>
          <a:p>
            <a:r>
              <a:rPr lang="en-US" sz="1400" dirty="0"/>
              <a:t>As participants in the National School Breakfast and Lunch program, we are obligated to follow all regulations. These include serving sizes, calorie content, and nutritional guidelines pertaining to all food offered for sale during the school day.   </a:t>
            </a:r>
            <a:endParaRPr lang="en-US" sz="1400" dirty="0"/>
          </a:p>
        </p:txBody>
      </p:sp>
      <p:sp>
        <p:nvSpPr>
          <p:cNvPr id="37" name="TextBox 36"/>
          <p:cNvSpPr txBox="1"/>
          <p:nvPr/>
        </p:nvSpPr>
        <p:spPr>
          <a:xfrm>
            <a:off x="106533" y="392231"/>
            <a:ext cx="4716910" cy="646331"/>
          </a:xfrm>
          <a:prstGeom prst="rect">
            <a:avLst/>
          </a:prstGeom>
          <a:solidFill>
            <a:schemeClr val="tx1"/>
          </a:solidFill>
        </p:spPr>
        <p:txBody>
          <a:bodyPr wrap="square" rtlCol="0">
            <a:spAutoFit/>
          </a:bodyPr>
          <a:lstStyle/>
          <a:p>
            <a:pPr algn="ctr"/>
            <a:r>
              <a:rPr lang="en-US" dirty="0" smtClean="0">
                <a:solidFill>
                  <a:schemeClr val="bg1"/>
                </a:solidFill>
                <a:latin typeface="Arial Rounded MT Bold" panose="020F0704030504030204" pitchFamily="34" charset="77"/>
                <a:cs typeface="Arial"/>
              </a:rPr>
              <a:t>What is included with a School Breakfast &amp; Lunch?</a:t>
            </a:r>
          </a:p>
        </p:txBody>
      </p:sp>
      <p:sp>
        <p:nvSpPr>
          <p:cNvPr id="38" name="TextBox 37"/>
          <p:cNvSpPr txBox="1"/>
          <p:nvPr/>
        </p:nvSpPr>
        <p:spPr>
          <a:xfrm>
            <a:off x="5203968" y="1547654"/>
            <a:ext cx="2362200" cy="4185761"/>
          </a:xfrm>
          <a:prstGeom prst="rect">
            <a:avLst/>
          </a:prstGeom>
          <a:solidFill>
            <a:schemeClr val="tx1"/>
          </a:solidFill>
        </p:spPr>
        <p:txBody>
          <a:bodyPr wrap="square" rtlCol="0">
            <a:spAutoFit/>
          </a:bodyPr>
          <a:lstStyle/>
          <a:p>
            <a:pPr lvl="0">
              <a:spcAft>
                <a:spcPts val="600"/>
              </a:spcAft>
              <a:defRPr/>
            </a:pPr>
            <a:r>
              <a:rPr lang="en-US" sz="1300" b="1" dirty="0" smtClean="0">
                <a:solidFill>
                  <a:srgbClr val="FFC000"/>
                </a:solidFill>
                <a:cs typeface="Arial"/>
              </a:rPr>
              <a:t>Kingsley.familyportal.cloud</a:t>
            </a:r>
            <a:endParaRPr lang="en-US" sz="1300" b="1" dirty="0">
              <a:solidFill>
                <a:srgbClr val="FFC000"/>
              </a:solidFill>
              <a:cs typeface="Arial"/>
            </a:endParaRPr>
          </a:p>
          <a:p>
            <a:pPr>
              <a:spcAft>
                <a:spcPts val="600"/>
              </a:spcAft>
              <a:defRPr/>
            </a:pPr>
            <a:r>
              <a:rPr lang="en-US" sz="1400" dirty="0">
                <a:solidFill>
                  <a:srgbClr val="FFC000"/>
                </a:solidFill>
              </a:rPr>
              <a:t>One breakfast and  lunch are free for each student. Extra items maybe available for </a:t>
            </a:r>
            <a:r>
              <a:rPr lang="en-US" sz="1400" dirty="0" smtClean="0">
                <a:solidFill>
                  <a:srgbClr val="FFC000"/>
                </a:solidFill>
              </a:rPr>
              <a:t>purchase</a:t>
            </a:r>
          </a:p>
          <a:p>
            <a:pPr>
              <a:spcAft>
                <a:spcPts val="600"/>
              </a:spcAft>
              <a:defRPr/>
            </a:pPr>
            <a:endParaRPr lang="en-US" sz="1400" dirty="0" smtClean="0">
              <a:solidFill>
                <a:srgbClr val="FFC000"/>
              </a:solidFill>
            </a:endParaRPr>
          </a:p>
          <a:p>
            <a:pPr>
              <a:spcAft>
                <a:spcPts val="600"/>
              </a:spcAft>
              <a:defRPr/>
            </a:pPr>
            <a:r>
              <a:rPr lang="en-US" sz="1400" dirty="0" smtClean="0">
                <a:solidFill>
                  <a:srgbClr val="FFC000"/>
                </a:solidFill>
              </a:rPr>
              <a:t>Accounts must have funds or cash in hand to purchase extra items.</a:t>
            </a:r>
          </a:p>
          <a:p>
            <a:pPr>
              <a:spcAft>
                <a:spcPts val="600"/>
              </a:spcAft>
              <a:defRPr/>
            </a:pPr>
            <a:endParaRPr lang="en-US" sz="1400" dirty="0">
              <a:solidFill>
                <a:srgbClr val="FFC000"/>
              </a:solidFill>
            </a:endParaRPr>
          </a:p>
          <a:p>
            <a:pPr>
              <a:spcAft>
                <a:spcPts val="600"/>
              </a:spcAft>
              <a:defRPr/>
            </a:pPr>
            <a:r>
              <a:rPr lang="en-US" sz="1400" dirty="0" smtClean="0">
                <a:solidFill>
                  <a:srgbClr val="FFC000"/>
                </a:solidFill>
              </a:rPr>
              <a:t>Additionally</a:t>
            </a:r>
            <a:r>
              <a:rPr lang="en-US" sz="1400" dirty="0">
                <a:solidFill>
                  <a:srgbClr val="FFC000"/>
                </a:solidFill>
              </a:rPr>
              <a:t>, deposits can be made at your child’s school by sending cash or a check payable to Kingsley Schools for no fee. </a:t>
            </a:r>
          </a:p>
          <a:p>
            <a:pPr algn="ctr"/>
            <a:endParaRPr lang="en-US" sz="1300" dirty="0">
              <a:solidFill>
                <a:srgbClr val="FFC000"/>
              </a:solidFill>
              <a:latin typeface="Arial Rounded MT Bold" panose="020F0704030504030204" pitchFamily="34" charset="77"/>
              <a:cs typeface="Arial"/>
            </a:endParaRPr>
          </a:p>
        </p:txBody>
      </p:sp>
      <p:pic>
        <p:nvPicPr>
          <p:cNvPr id="39" name="Picture 38">
            <a:extLst>
              <a:ext uri="{FF2B5EF4-FFF2-40B4-BE49-F238E27FC236}">
                <a16:creationId xmlns:a16="http://schemas.microsoft.com/office/drawing/2014/main" id="{0209C159-0113-050E-1C71-5190DD560C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8272" y="4982127"/>
            <a:ext cx="1838959" cy="2396391"/>
          </a:xfrm>
          <a:prstGeom prst="rect">
            <a:avLst/>
          </a:prstGeom>
        </p:spPr>
      </p:pic>
      <p:sp>
        <p:nvSpPr>
          <p:cNvPr id="2" name="TextBox 1"/>
          <p:cNvSpPr txBox="1"/>
          <p:nvPr/>
        </p:nvSpPr>
        <p:spPr>
          <a:xfrm>
            <a:off x="94501" y="-808410"/>
            <a:ext cx="5717667" cy="677108"/>
          </a:xfrm>
          <a:prstGeom prst="rect">
            <a:avLst/>
          </a:prstGeom>
          <a:noFill/>
        </p:spPr>
        <p:txBody>
          <a:bodyPr wrap="square" rtlCol="0">
            <a:spAutoFit/>
          </a:bodyPr>
          <a:lstStyle/>
          <a:p>
            <a:pPr algn="ctr"/>
            <a:r>
              <a:rPr lang="en-US" sz="3800" dirty="0" smtClean="0">
                <a:solidFill>
                  <a:srgbClr val="FFC000"/>
                </a:solidFill>
              </a:rPr>
              <a:t>Did You Know??</a:t>
            </a:r>
            <a:endParaRPr lang="en-US" sz="3800" dirty="0">
              <a:solidFill>
                <a:srgbClr val="FFC000"/>
              </a:solidFill>
            </a:endParaRPr>
          </a:p>
        </p:txBody>
      </p:sp>
      <p:pic>
        <p:nvPicPr>
          <p:cNvPr id="41" name="Picture 40">
            <a:extLst>
              <a:ext uri="{FF2B5EF4-FFF2-40B4-BE49-F238E27FC236}">
                <a16:creationId xmlns:a16="http://schemas.microsoft.com/office/drawing/2014/main" id="{C6ABF326-6A41-E744-92D0-BF2A801981C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657234" y="5580760"/>
            <a:ext cx="2209790" cy="693780"/>
          </a:xfrm>
          <a:prstGeom prst="rect">
            <a:avLst/>
          </a:prstGeom>
          <a:effectLst>
            <a:glow rad="127000">
              <a:schemeClr val="accent1"/>
            </a:glow>
          </a:effectLst>
        </p:spPr>
      </p:pic>
      <p:sp>
        <p:nvSpPr>
          <p:cNvPr id="43" name="Rectangle 42"/>
          <p:cNvSpPr/>
          <p:nvPr/>
        </p:nvSpPr>
        <p:spPr>
          <a:xfrm>
            <a:off x="5356118" y="7356242"/>
            <a:ext cx="2103266" cy="2365519"/>
          </a:xfrm>
          <a:prstGeom prst="rect">
            <a:avLst/>
          </a:prstGeom>
        </p:spPr>
        <p:txBody>
          <a:bodyPr wrap="square">
            <a:spAutoFit/>
          </a:bodyPr>
          <a:lstStyle/>
          <a:p>
            <a:pPr fontAlgn="base">
              <a:lnSpc>
                <a:spcPct val="107000"/>
              </a:lnSpc>
              <a:spcAft>
                <a:spcPts val="800"/>
              </a:spcAft>
            </a:pPr>
            <a:r>
              <a:rPr lang="en-US" sz="900" b="1" spc="25" dirty="0" smtClean="0">
                <a:solidFill>
                  <a:srgbClr val="161818"/>
                </a:solidFill>
                <a:latin typeface="Montserrat"/>
                <a:ea typeface="Times New Roman" panose="02020603050405020304" pitchFamily="18" charset="0"/>
                <a:cs typeface="Times New Roman" panose="02020603050405020304" pitchFamily="18" charset="0"/>
              </a:rPr>
              <a:t>USDA Nondiscrimination Statement </a:t>
            </a:r>
            <a:endParaRPr lang="en-US" sz="900" dirty="0" smtClean="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US" sz="900" dirty="0" smtClean="0">
                <a:solidFill>
                  <a:srgbClr val="353535"/>
                </a:solidFill>
                <a:latin typeface="Montserrat"/>
                <a:ea typeface="Times New Roman" panose="02020603050405020304" pitchFamily="18" charset="0"/>
                <a:cs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fontAlgn="base">
              <a:lnSpc>
                <a:spcPct val="107000"/>
              </a:lnSpc>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utoShape 2" descr="data:image/png;base64,iVBORw0KGgoAAAANSUhEUgAAAyAAAAMgCAYAAADbcAZoAAAAAXNSR0IArs4c6QAAIABJREFUeF7s3NF25EiSo2Hp/R+69kxfzFl15aQ7Qx89QAvsbbqMsB8wJ61ier//+eeff776/0qgBEqgBEqgBEqgBEqgBErgAIHvLiAHKPcRJVACJVACJVACJVACJVAC/yHQBaRBKIESKIESKIESKIESKIESOEagC8gx1H1QCZRACZRACZRACZRACZRAF5BmoARKoARKoARKoARKoARK4BiBLiDHUPdBJVACJVACJVACJVACJVACXUCagRIogRIogRIogRIogRIogWMEuoAcQ90HlUAJlEAJlEAJlEAJlEAJdAFpBkqgBEqgBEqgBEqgBEqgBI4R6AJyDHUfVAIlUAIlUAIlUAIlUAIl0AWkGSiBEiiBEiiBEiiBEiiBEjhGoAvIMdR9UAmUQAmUQAmUQAmUQAmUQBeQZqAESqAESqAESqAESqAESuAYgS4gx1D3QSVQAiVQAiVQAiVQAiVQAl1AmoESKIESKIESKIESKIESKIFjBLqAHEPdB5VACZRACZRACZRACZRACXQBaQZKoARKoARKoARKoARKoASOEegCcgx1H1QCJVACJVACJVACJVACJcAWkO/v79IcSuCff/6J6KwZ+2nDJF9SeokIekXcQkDcHyKnk3TcYtQLRSf58kL7//qTZkxQbI2/ESAz94+o8vX1JQJfuzMJoIj8urlmrAvIr0PUAh9LQNwf4i6cpCMlTJN8EUybMUGxNbqANANvJyAud9GEuFSFjpQak3xJ6SXF2+rwBMT9IXI6SYd36bWKk3x5jcDPv2rGBMXW6ALSDLydgLjcRRPiUhU6UmpM8iWllxRvq8MTEPeHyOkkHd6l1ypO8uU1Al1ABLfW2CdAZq7/J1j7wD/1pAiaYCde3EJHSo1JvqT0kuJtdXgC4v4QOZ2kw7v0WsVJvrxGoAuI4NYa+wTIzHUB2Qf+qSdF0AQ78eIWOlJqTPIlpZcUb6vDExD3h8jpJB3epdcqTvLlNQJdQAS31tgnQGauC8g+8E89KYIm2IkXt9CRUmOSLym9pHhbHZ6AuD9ETifp8C69VnGSL68R6AIiuLXGPgEyc11A9oF/6kkRNMFOvLiFjpQak3xJ6SXF2+rwBMT9IXI6SYd36bWKk3x5jUAXEMGtNfYJkJnrArIP/FNPiqAJduLFLXSk1JjkS0ovKd5Whycg7g+R00k6vEuvVZzky2sEuoAIbq2xT4DMXBeQfeCfelIETbATL26hI6XGJF9Seknxtjo8AXF/iJxO0uFdeq3iJF9eI9AFRHBrjX0CZOa6gOwD/9STImiCnXhxCx0pNSb5ktJLirfV4QmI+0PkdJIO79JrFSf58hqBLiCCW2vsEyAz1wVkH/innhRBE+zEi1voSKkxyZeUXlK8rQ5PQNwfIqeTdHiXXqs4yZfXCHQBEdxaY58AmbkuIPvAP/WkCJpgJ17cQkdKjUm+pPSS4m11eALi/hA5naTDu/RaxUm+vEagC4jg1hr7BMjMdQHZB/6pJ0XQBDvx4hY6UmpM8iWllxRvq8MTEPeHyOkkHd6l1ypO8uU1Al1ABLfW2CdAZq4LyD7wTz0pgibYiRe30JFSY5IvKb2keFsdnoC4P0ROJ+nwLr1WcZIvrxHoAiK4tcY+ATJzXUD2gX/qSRE0wU68uIWOlBqTfEnpJcXb6vAExP0hcjpJh3fptYqTfHmNQBcQwa019gmQmesCsg/8U0+KoAl24sUtdKTUmORLSi8p3laHJyDuD5HTSTq8S69VnOTLawS6gAhurbFPgMxc0gIiGtrH9xknJ73smg//kkmZAuGtyHp5pBDwOiZlLKWXSTp84l6rKO4x4ctr6v07KqUXwSOlRkrGvruApETiHh0xQfv+/nWDvYj85f5rU1AB4a3IOmrn12XK49cI/1VgEtOUXibp8Il7raK4x4Qvr6n376iUXgSPlBopGesCkpKIm3TEBK0LCHdYeMtFvVhQvGTKw7/8X7Qz8s8mZSyll0k6UkIr7jHhi+AxqRfBI6VGii9dQFIScZOOmKB1AeEOC2+5qBcLihdmeXQB+Vv8JmUspZdJOl68uvifiXtM+CIam9SL4JFSI8WXLiApibhJR0zQuoBwh4W3XNSLBcULszy6gHQB2R9AMS8pcyt07JO792SKL6LLSb0IHik1UnzpApKSiJt0xAStCwh3WHjLRb1YUHxAlEcXkC4g+wMo5iVlboWOfXL3nkzxRXQ5qRfBI6VGii9dQFIScZOOmKB1AeEOC2+5qBcLig+I8ugC0gVkfwDFvKTMrdCxT+7ekym+iC4n9SJ4pNRI8aULSEoibtIRE7QuINxh4S0X9WJB8QFRHl1AuoDsD6CYl5S5FTr2yd17MsUX0eWkXgSPlBopvnQBSUnETTpigtYFhDssvOWiXiwoPiDKowtIF5D9ARTzkjK3Qsc+uXtPpvgiupzUi+CRUiPFly4gKYm4SUdM0LqAcIeFt1zUiwXFB0R5dAHpArI/gGJeUuZW6Ngnd+/JFF9El5N6ETxSaqT40gUkJRE36YgJWhcQ7rDwlot6saD4gCiPLiBdQPYHUMxLytwKHfvk7j2Z4ovoclIvgkdKjRRfuoCkJOImHTFB6wLCHRbeclEvFhQfEOXRBaQLyP4AinlJmVuhY5/cvSdTfBFdTupF8EipkeJLF5CURNykIyZoXUC4w8JbLurFguIDojy6gHQB2R9AMS8pcyt07JO792SKL6LLSb0IHik1UnzpApKSiJt0xAStCwh3WHjLRb1YUHxAlEcXkC4g+wMo5iVlboWOfXL3nkzxRXQ5qRfBI6VGii9dQFIScZOOmKB1AeEOC2+5qBcLig+I8ugC0gVkfwDFvKTMrdCxT+7ekym+iC4n9SJ4pNRI8aULSEoibtIRE7QuINxh4S0X9WJB8QFRHl1AuoDsD6CYl5S5FTr2yd17MsUX0eWkXgSPlBopvnQBSUnETTpigtYFhDssvOWiXiwoPiDKowtIF5D9ARTzkjK3Qsc+uXtPpvgiupzUi+CRUiPFl3ELiACbEhJxqQoeQkcK0xQeQkcKU6FDZKxMhRM/a6T4Uh1zfRGpTZn9STlN8SWFqeAhaqTwIDr+EVW+vr7EBSCkCB0iJKJGCg+hQ/AQNUQ+BA+hQ/BIqVGmKU7M/dAVM5eS00k6RPKFt0JHffG/wqYwFfkQNVJ4EB1dQEQk7qlBDO7/6dMPc8SLKsWXe1L3nqpl+h7uq6em+FIdcxfDVQZ3/l3c6zvPWZ2ZlNNVrzv/LnxJYbrT74kzKTyIji4gJyLz2jOIwV1AuoC8Fr+jf5WS9aNNP+BhKb5URxeQv42L+NAV4zgpp4KH8CWFqeAhaqTwIDq6gIhI3FODGNwFpAvIPfGkVVOyTpsaUCzFl+roAtIFZP9CEfOy/7T/+2QXEEFx7uz3f4Tu88Eqiksk5QJgUH5ZKIWH0PFLFFF/npL1KCgBYlJ8qY65HyEi5in36aScpviSwlTwEDVSeBAd/QVEROKeGsTg/gLSX0DuiSetmpJ12tSAYim+VEcXkP4Csn+hiHnZf1p/ARGsdmsIb8XCTnR0Adm1/fw5YnAXkC4g56N7+YkpWb8sfPgfpPhSHV1AuoDsXzZiXvaf1gVEsNqtIbztAvIH2ilgd4Nw97kUHkLH3ax268cMHlgMd3t+wjmRMeHtE1id1JjiS3V0AekCsj/5Yl72n9YFRLDarSG8Fe9KoqO/gOzafv4cMRh86Aod5+n9+Ykxgwd8SWEqdIiMCW9FL5NqpPhSHV1AuoDs3yxiXvaf1gVEsNqtIbwV70qiowvIru3nzxGDwYeu0HGeXheQFOY7OkTGxKW6o/WTzqT4Uh1dQLqA7N88Yl72n9YFRLDarSG8Fe9KoqMLyK7t588Rg7uA/DAuZvCAL+cTed8TU7J+X4fPrJziS3V0AekCsn+HiHnZf1oXEMFqt4bwNuY7qAvIru3nz00K2nl6/QUkhfmOjpSs72j9pDMpvlRHF5AuIPs3j5iX/ad1ARGsdmsIb7uA/IF2CtjdINx9LoWH0HE3q936MYPXX0B+WCYyJrzdzdGnnEvxpTq6gHQB2b91xLzsP60LiGC1W0N4K96VREd/Adm1/fw5YjD40BU6ztPrLyApzHd0iIyJS3VH6yedSfGlOrqAdAHZv3nEvOw/rQuIYLVbQ3gr3pVERxeQXdvPnyMGdwH5YVzM4AFfzifyviemZP2+Dp9ZOcWX6ugC0gVk/w4R87L/tC4ggtVuDeFtzHdQF5Bd28+fmxS08/T6C0gK8x0dKVnf0fpJZ1J8qY4uIF1A9m8eMS/7T+sCIljt1hDedgH5A+0UsLtBuPtcCo8UHYJ3Si/VIdycW0PkI4VOzMsO/Oo4yReRD+Gt0DHJl0lMRS/CW6FD5FTUSOFBdPQXEBGJe2oQg0NeuikXQJlm/pfUeybouVVFTlO6F7MveKToSPFF6BBMhQ6RD6FD1JjEVPQivBU6hLeiRgoPoqMLiIjEPTWIwV1AfphTpl1A7plWW1Xk1Cp6vZp4+QseKTpeJ5n3l4Kp6ErkQ+gQNSYxFb0Ib4UO4a2okcKD6OgCIiJxTw1icBeQLiB/iWdKxu6ZoOdWFb6kdC9e/oJHio4UX4QOwVToEPkQOkSNSUxFL8JboUN4K2qk8CA6uoCISNxTgxjcBaQLSBeQewb0xqpi9m+Ud6m0ePkLHik6LsELPyyYihZFPoQOUWMSU9GL8FboEN6KGik8iI4uICIS99QgBncB6QLSBeSeAb2xqpj9G+VdKi1e/oJHio5L8MIPC6aiRZEPoUPUmMRU9CK8FTqEt6JGCg+iowuIiMQ9NYjBXUC6gHQBuWdAb6wqZv9GeZdKi5e/4JGi4xK88MOCqWhR5EPoEDUmMRW9CG+FDuGtqJHCg+joAiIicU8NYnAXkC4gXUDuGdAbq4rZv1HepdLi5S94pOi4BC/8sGAqWhT5EDpEjUlMRS/CW6FDeCtqpPAgOrqAiEjcU4MY3AWkC0gXkHsG9MaqYvZvlHeptHj5Cx4pOi7BCz8smIoWRT6EDlFjElPRi/BW6BDeihopPIiOLiAiEvfUIAZ3AekC0gXkngG9saqY/RvlXSotXv6CR4qOS/DCDwumokWRD6FD1JjEVPQivBU6hLeiRgoPoqMLiIjEPTWIwV1AuoB0AblnQG+sKmb/RnmXSouXv+CRouMSvPDDgqloUeRD6BA1JjEVvQhvhQ7hraiRwoPo6AIiInFPDWJwF5AuIF1A7hnQG6uK2b9R3qXS4uUveKTouAQv/LBgKloU+RA6RI1JTEUvwluhQ3graqTwIDq6gIhI3FODGNwFpAtIF5B7BvTGqmL2b5R3qbR4+QseKTouwQs/LJiKFkU+hA5RYxJT0YvwVugQ3ooaKTyIji4gIhL31CAGdwHpAtIF5J4BvbGqmP0b5V0qLV7+gkeKjkvwwg8LpqJFkQ+hQ9SYxFT0IrwVOoS3okYKD6KjC4iIxD01iMFdQLqAdAG5Z0BvrCpm/0Z5l0qLl7/gkaLjErzww4KpaFHkQ+gQNSYxFb0Ib4UO4a2okcKD6OgCIiJxTw1icBeQLiBdQO4Z0Buritm/Ud6l0uLlL3ik6LgEL/ywYCpaFPkQOkSNSUxFL8JboUN4K2qk8CA6uoCISNxTgxjcBaQLSBeQewb0xqpi9m+Ud6m0ePkLHik6LsELPyyYihZFPoQOUWMSU9GL8FboEN6KGik8iI4uICIS99QgBocsIILQpEtE8Gg+BEVfozn1TFMqipkTvUzKWJmKRPgawheR0xQdnvBrFVN4EB1dQF4LwYm/IgZ3ATlh1Vue0Xy8BfvyoeKlu3xID7yFgJg5IXxSxspUJMLXEL6InKbo8IRfq5jCg+joAvJaCE78FTG4C8gJq97yjObjLdiXDxUv3eVDeuAtBMTMCeGTMlamIhG+hvBF5DRFhyf8WsUUHkRHF5DXQnDir4jBXUBOWPWWZzQfb8G+fKh46S4f0gNvISBmTgiflLEyFYnwNYQvIqcpOjzh1yqm8CA6uoC8FoITf0UM7gJywqq3PKP5eAv25UPFS3f5kB54CwExc0L4pIyVqUiEryF8ETlN0eEJv1YxhQfR0QXktRCc+CticBeQE1a95RnNx1uwLx8qXrrLh/TAWwiImRPCJ2WsTEUifA3hi8hpig5P+LWKKTyIji4gr4XgxF8Rg7uAnLDqLc9oPt6CfflQ8dJdPqQH3kJAzJwQPiljZSoS4WsIX0ROU3R4wq9VTOFBdHQBeS0EJ/6KGNwF5IRVb3lG8/EW7MuHipfu8iE98BYCYuaE8EkZK1ORCF9D+CJymqLDE36tYgoPoqMLyGshOPFXxOAuICesesszmo+3YF8+VLx0lw/pgbcQEDMnhE/KWJmKRPgawheR0xQdnvBrFVN4EB1dQF4LwYm/IgZ3ATlh1Vue0Xy8BfvyoeKlu3xID7yFgJg5IXxSxspUJMLXEL6InKbo8IRfq5jCg+joAvJaCE78FTG4C8gJq97yjObjLdiXDxUv3eVDeuAtBMTMCeGTMlamIhG+hvBF5DRFhyf8WsUUHkRHF5DXQnDir4jBXUBOWPWWZzQfb8G+fKh46S4f0gNvISBmTgiflLEyFYnwNYQvIqcpOjzh1yqm8CA6uoC8FoITf0UM7gJywqq3PKP5eAv25UPFS3f5kB54CwExc0L4pIyVqUiEryF8ETlN0eEJv1YxhQfR0QXktRCc+CticBeQE1a95RnNx1uwLx8qXrrLh/TAWwiImRPCJ2WsTEUifA3hi8hpig5P+LWKKTyIji4gr4XgxF8Rg7uAnLDqLc9oPt6CfflQ8dJdPqQH3kJAzJwQPiljZSoS4WsIX0ROU3R4wq9VTOFBdHQBeS0EJ/6KGNwF5IRVb3lG8/EW7MuHipfu8iE98BYCYuaE8EkZK1ORCF9D+CJymqLDE36tYgoPoqMLyGshOPFXxOAuICesesszmo+3YF8+VLx0lw/pgbcQEDMnhE/KWJmKRPgawheR0xQdnvBrFVN4EB3TFpDXLJ37V70AfnorhkakRfgidKTUEL4IpkKHYDqpl0k86stPNwUPkY+UuRW9TKoh8lFvfSJSfPnuAuLNTaoYEzTwS4zgmnKZCV8Ej5QawhfBVOgQTCf1MolHfekCIvL8KTU6L5lOp/jSBSQzH0xVTNC6gPzwVPjCQhJQSHz4C6ZCh8A5qZdJPOpLFxCR50+p0XnJdDrFly4gmflgqmKC1gWkC8hfUi0+/FOyLoZ3Ui+TeNSXLiAiz59So/OS6XSKL11AMvPBVMUErQtIF5AuINtznTK324JvPpjCI0XHzbi3ywse2w+7+f4QOlrDL6jiP07Vl0xfuoAMT6Z4QYgLQOgQVolehI4UHqIXUUP4IpgKHYLHpF4m8agv/kNG5CNlbkUvk2p0XjLdTPGlC0hmPpiqmKD1F5D+AnLzf8FMyboY3km9TOJRX7qAiDx/So3OS6bTKb50AcnMB1MVE7QuIF1AuoBsz3XK3G4LvvlgCo8UHTfj3i4veGw/7Ob7Q+hoDb+g9tctnyoxt8KXLiDe26iKMUHrAtIF5OYPiJSsiwtgUi+TeNQX/4Ep8iE+hoSO1vD5qLc+VSn3WBcQ721UxZigdQHpAtIFZPtuSJnbbcE3H0zhkaLjZtzb5QWP7YfdfH8IHa3RBeQJGRBzKxbDLiBPSMsvNMYErQtIF5CbPyBSsv6Lcf3fP53UyyQe9cV/YIp8iI8hoaM1fD7qrU9Vyj3WBcR7G1UxJmhdQLqAdAHZvhtS5nZb8M0HU3ik6LgZ93Z5wWP7YTffH0JHa3QBeUIGxNyKxbALyBPS8guNMUHrAtIF5OYPiJSs/2Jc+wvI/wEvxdsUHSJjoobgIXSIjyGhozW6gDwhA2Juxcx1AXlCWn6hMSZoXUC6gHQB2Z7klLndFnzzwRQeKTpuxr1dXvDYftjN94fQ0RpdQJ6QATG3XUCe4PSbNcYErQtIF5CbPyBSsi5GflIvk3jUF/+BKfIhPoaEjtbw+ai3PlUp91h/AfHeRlWMCVoXkC4gXUC274aUud0WfPPBFB4pOm7GvV1e8Nh+2M33h9DRGl1AnpABMbdiMewC8oS0/EJjTNC6gHQBufkDIiXrvxjX//3TSb1M4lFf/AemyIf4GBI6WsPno976VKXcY1ELiMfcioKAuABiAg8WofL4maryKI+/3TPNR/PRfOy/iTsv+6x68n0ESE7/EVW+vr7EB+b7UPbJfUHsZ0CMjJiX6uiHXee2c7tPoPPSedlPS8r7ZV9xT54kQPLRBeSkZc98Fglaf3n4YX4XkMyf6utLffnbLd18NB/Nx/53jJiX/af15EkC5LuwC8hJy575LBK0LiBdQP4Sf/Giak77X7j7X7j33zGdl87LE+ZlP9E9eZIAuT+6gJy07JnPIkHrAtIFpAvI9gXQhaz/pb3/pX17XMj/CXjfc5kL2X4KevIkATIvXUBOWvbMZ5GgdQHpAtIFZPsC6ALSBaQLyPa4dAH5L1ST7o/9FPTkSQLku7ALyEnLnvksErQuIF1AuoBsXwCTPiB6f2T+l+X6Ul/+diGl5GP70uzBowRIPrqAHPXskQ8jQesC0gWkC8j2/HcB6S8g/QVke1z6C0h/AdkPS08SAuS7sAsI8WJ0ERK0LiBdQLqAbN8TXUC6gHQB2R6XLiBdQPbD0pOEAPku7AJCvBhdhAStC0gXkC4g2/dEF5AuIF1AtselC0gXkP2w9CQhQL4Lu4AQL0YXIUHrAtIFpAvI9j3RBaQLSBeQ7XHpAtIFZD8sPUkIkO/CLiDEi9FFSNC6gHQB6QKyfU90AekC0gVke1y6gHQB2Q9LTxIC5LuwCwjxYnQRErQuIF1AuoBs3xNdQLqAdAHZHpcuIF1A9sPSk4QA+S7sAkK8GF2EBK0LSBeQLiDb90QXkC4gXUC2x6ULSBeQ/bD0JCFAvgu7gBAvRhchQesC0gWkC8j2PdEFpAtIF5DtcekC0gVkPyw9SQiQ78IuIMSL0UVI0LqAdAHpArJ9T3QB6QLSBWR7XLqAdAHZD0tPEgLku7ALCPFidBEStC4gXUC6gGzfE11AuoB0Adkely4gXUD2w9KThAD5LlQLCOmoRUqgH6lHM5DyoXu06WYsBfe2juZ0G9XRgym+CB0CHPkoA/+xLqUXoaM15hL47gIy19xpnYmXTMoLQugQ/qYwFb2IGik8UnQIpqJGeQiKvkaKL0KHoCPu9Um9CKatMZdAF5C53o7rTFzMKS8IoUMYnMJU9CJqpPBI0SGYihrlISj6Gim+CB2CjrjXJ/UimLbGXAJdQOZ6O64zcTGnvCCEDmFwClPRi6iRwiNFh2AqapSHoOhrpPgidAg64l6f1Itg2hpzCXQBmevtuM7ExZzyghA6hMEpTEUvokYKjxQdgqmoUR6Coq+R4ovQIeiIe31SL4Jpa8wl0AVkrrfjOhMXc8oLQugQBqcwFb2IGik8UnQIpqJGeQiKvkaKL0KHoCPu9Um9CKatMZdAF5C53o7rTFzMKS8IoUMYnMJU9CJqpPBI0SGYihrlISj6Gim+CB2CjrjXJ/UimLbGXAJdQOZ6O64zcTGnvCCEDmFwClPRi6iRwiNFh2AqapSHoOhrpPgidAg64l6f1Itg2hpzCXQBmevtuM7ExZzyghA6hMEpTEUvokYKjxQdgqmoUR6Coq+R4ovQIeiIe31SL4Jpa8wl0AVkrrfjOhMXc8oLQugQBqcwFb2IGik8UnQIpqJGeQiKvkaKL0KHoCPu9Um9CKatMZdAF5C53o7rTFzMKS8IoUMYnMJU9CJqpPBI0SGYihrlISj6Gim+CB2CjrjXJ/UimLbGXAJdQOZ6O64zcTGnvCCEDmFwClPRi6iRwiNFh2AqapSHoOhrpPgidAg64l6f1Itg2hpzCXQBmevtuM7ExZzyghA6hMEpTEUvokYKjxQdgqmoUR6Coq+R4ovQIeiIe31SL4Jpa8wl0AVkrrfjOhMXc8oLQugQBqcwFb2IGik8UnQIpqJGeQiKvkaKL0KHoCPu9Um9CKatMZdAF5C53o7rTFzMKS8IoUMYnMJU9CJqpPBI0SGYihrlISj6Gim+CB2CjrjXJ/UimLbGXAJdQOZ6O64zcTGnvCCEDmFwClPRi6iRwiNFh2AqapSHoOhrpPgidAg64l6f1Itg2hpzCXQBmevtuM7ExZzyghA6hMEpTEUvokYKjxQdgqmoUR6Coq+R4ovQIeiIe31SL4Jpa8wlwBaQlKGZZNWkyyzFlxSmKTpSfEnRUV9SnMjUIfKR0pl4ZwseKTqEL+3lJ8VJ+UjxNkUHmZd/REK+vr4EFNHQpBrCmvrSC3HSTNzdS2fubsLPri/ykUJAvBsEjxQdwpf20vft33LUeflJp7+AiFvnphopYb2pvbeUTWGaouMtJgQ/tL4EmxMgTeQjoI3/SEj5WE7RIXxpL11AuoDsT1IXkH1Wx0+Kl524EI83fuMDU5im6LgR9SNL15dH2nZMtMjHMbGLB4l3g+CRokP40l66gHQB2Z+kLiD7rI6fTLncjzd+4wNTmKbouBH1I0vXl0fadky0yMcxsV1AjqPuAtIFpAvI/th1AdlndfykeNmJC/F44zc+MIVpio4bUT+ydH15pG3HRIt8HBPbBeQ4avG+TclYSi/V8TPGKTzEcHUBERRvqiEuIhHWm9p7S9kUpik63mJC8EPrS7A5AdJEPgLa+I8E8W4QPFJ0CF/aS38B6S8g+5PUBWSf1fGTKZf78cZvfGAK0xQdN6J+ZOn68kjbjokW+Tgmtr+AHEfdBaQLSBeQ/bHrArLP6vhJ8bITF+Lxxm98YArTFB03on5k6frySNuOiRb5OCa2C8hx1OJ9m5KxlF6q42eMU3iI4eoCIijeVENcRCKsN7X3lrIpTFN0vMWE4IfWl2BzAqSJfAS08R8J4t0geKToEL60l/4C0l9A9iepC8h8Hl+CAAAgAElEQVQ+q+MnUy73443f+MAUpik6bkT9yNL15ZG2HRMt8nFMbH8BOY66C0gXkC4g+2PXBWSf1fGT4mUnLsTjjd/4wBSmKTpuRP3I0vXlkbYdEy3ycUxsF5DjqMX7NiVjKb1Ux88Yp/AQw9UFRFC8qYa4iERYb2rvLWVTmKboeIsJwQ+tL8HmBEgT+Qho4z8SxLtB8EjRIXxpL/0FpL+A7E9SF5B9VsdPplzuxxu/8YEpTFN03Ij6kaXryyNtOyZa5OOY2P4Cchx1F5AuIF1A9seuC8g+q+MnxctOXIjHG7/xgSlMU3TciPqRpevLI207Jlrk45jYLiDHUYv3bUrGUnqpjp8xTuEhhqsLiKB4Uw1xEYmw3tTeW8qmME3R8RYTgh9aX4LNCZAm8hHQxn8kiHeD4JGiQ/jSXvoLSH8B2Z+kLiD7rI6fTLncjzd+4wNTmKbouBH1I0vXl0fadky0yMcxsf0F5DjqLiBdQLqA7I9d1AIiLndxAezju/ek4CEUCqYpvaTwEDpSmIp8TOIheklhKnqZVCNl5lKYTsppirdl+jPdKTxEPlJ6EfcH4fGPqDLs51xhjqiBrPm1FDE0Kb38GgbKutCRwlTkYxIP0UsKU9HLpBopM5fCdFJOU7wt0y4gKfN9+685XUByrZ50Iab0ItxOeUGkMC0PkarMl67v7NkVU2YuhWLK7AseKd6WaeZdKPJRb//L2y4g4uq6p4YIvFAmhiallxQeQkcKU5GPSTxELylMRS+TaqTMXArTSTlN8bZMu4CkzHd/AbnoRIf3IrCN44JpyuW+0e7yiOCxfMjGgRSm5bFh1sUjKUwvyh5/PGXmUkBPymmKt2XaBSRlvruAXHSiw3sR2MZxwTTlct9od3lE8Fg+ZONACtPy2DDr4pEUphdljz+eMnMpoCflNMXbMu0CkjLfXUAuOtHhvQhs47hgmnK5b7S7PCJ4LB+ycSCFaXlsmHXxSArTi7LHH0+ZuRTQk3Ka4m2ZdgFJme8uIBed6PBeBLZxXDBNudw32l0eETyWD9k4kMK0PDbMungkhelF2eOPp8xcCuhJOU3xtky7gKTMdxeQi050eC8C2zgumKZc7hvtLo8IHsuHbBxIYVoeG2ZdPJLC9KLs8cdTZi4F9KScpnhbpl1AUua7C8hFJzq8F4FtHBdMUy73jXaXRwSP5UM2DqQwLY8Nsy4eSWF6Ufb44ykzlwJ6Uk5TvC3TLiAp890F5KITHd6LwDaOC6Ypl/tGu8sjgsfyIRsHUpiWx4ZZF4+kML0oe/zxlJlLAT0ppynelmkXkJT57gJy0YkO70VgG8cF05TLfaPd5RHBY/mQjQMpTMtjw6yLR1KYXpQ9/njKzKWAnpTTFG/LtAtIynx3AbnoRIf3IrCN44JpyuW+0e7yiOCxfMjGgRSm5bFh1sUjKUwvyh5/PGXmUkBPymmKt2XaBSRlvruAXHSiw3sR2MZxwTTlct9od3lE8Fg+ZONACtPy2DDr4pEUphdljz+eMnMpoCflNMXbMu0CkjLfXUAuOtHhvQhs47hgmnK5b7S7PCJ4LB+ycSCFaXlsmHXxSArTi7LHH0+ZuRTQk3Ka4m2ZdgFJme8uIBed6PBeBLZxXDBNudw32l0eETyWD9k4kMK0PDbMungkhelF2eOPp8xcCuhJOU3xtky7gKTMdxeQi050eC8C2zgumKZc7hvtLo8IHsuHbBxIYVoeG2ZdPJLC9KLs8cdTZi4F9KScpnhbpl1AUub7MQuIACYGT1wiQofgkdKL0CF4TKohMiZ8ETqEL6IXoaM1PAGRsZR8TOrFO/1axRSmQsdrBDL/SsxcClPRS4pLgmkKj+9/UpR8fX2lgBU6RFiFNaIXoUPwmFQjxRehQ/jSjAmKmTVExlLyMamXlLSkMBU6UpgKHWLmUpiKXgRTUUMwTeHRBeQPiRAGi6CJkIhehA7BY1KNFF+EDuFLMyYoZtYQGUvJx6ReUtKSwlToSGEqdIiZS2EqehFMRQ3BNIVHF5AuIMuZSAnrUuiDDqRcIkKHwN6MCYqZNUTGUvIxqZeUtKQwFTpSmAodYuZSmIpeBFNRQzBN4dEFpAvIciZSwroU+qADKZeI0CGwN2OCYmYNkbGUfEzqJSUtKUyFjhSmQoeYuRSmohfBVNQQTFN4dAHpArKciZSwLoU+6EDKJSJ0COzNmKCYWUNkLCUfk3pJSUsKU6EjhanQIWYuhanoRTAVNQTTFB5dQLqALGciJaxLoQ86kHKJCB0CezMmKGbWEBlLycekXlLSksJU6EhhKnSImUthKnoRTEUNwTSFRxeQLiDLmUgJ61Logw6kXCJCh8DejAmKmTVExlLyMamXlLSkMBU6UpgKHWLmUpiKXgRTUUMwTeHRBaQLyHImUsK6FPqgAymXiNAhsDdjgmJmDZGxlHxM6iUlLSlMhY4UpkKHmLkUpqIXwVTUEExTeHQB6QKynImUsC6FPuhAyiUidAjszZigmFlDZCwlH5N6SUlLClOhI4Wp0CFmLoWp6EUwFTUE0xQeXUC6gCxnIiWsS6EPOpByiQgdAnszJihm1hAZS8nHpF5S0pLCVOhIYSp0iJlLYSp6EUxFDcE0hUcXkC4gy5lICetS6IMOpFwiQofA3owJipk1RMZS8jGpl5S0pDAVOlKYCh1i5lKYil4EU1FDME3h0QWkC8hyJlLCuhT6oAMpl4jQIbA3Y4JiZg2RsZR8TOolJS0pTIWOFKZCh5i5FKaiF8FU1BBMU3h0AekCspyJlLAuhT7oQMolInQI7M2YoJhZQ2QsJR+TeklJSwpToSOFqdAhZi6FqehFMBU1BNMUHl1AuoAsZyIlrEuhDzqQcokIHQJ7MyYoZtYQGUvJx6ReUtKSwlToSGEqdIiZS2EqehFMRQ3BNIVHF5AuIMuZSAnrUuiDDqRcIkKHwN6MCYqZNUTGUvIxqZeUtKQwFTpSmAodYuZSmIpeBFNRQzBN4dEFpAvIciZSwroU+qADKZeI0CGwN2OCYmYNkbGUfEzqJSUtKUyFjhSmQoeYuRSmohfBVNQQTFN4dAG5aQFJMVgEXtQQQyN0iBrC2xQeohfBVPAQvQgdgofoRegQNQRTwSNFh2AqaggeQoeo0XwIir6GyNgkb1N4eKdfq9gFpAvIa8m5+Fdi8C4+8rbjKReiaFD0InSIfIhehA7BQ/QidIgagqngkaJDMBU1BA+hQ9RoPgRFX0NkbJK3KTy8069V7ALSBeS15Fz8KzF4Fx952/GUC1E0KHoROkQ+RC9Ch+AhehE6RA3BVPBI0SGYihqCh9AhajQfgqKvITI2ydsUHt7p1yp2AekC8lpyLv6VGLyLj7zteMqFKBoUvQgdIh+iF6FD8BC9CB2ihmAqeKToEExFDcFD6BA1mg9B0dcQGZvkbQoP7/RrFbuAdAF5LTkX/0oM3sVH3nY85UIUDYpehA6RD9GL0CF4iF6EDlFDMBU8UnQIpqKG4CF0iBrNh6Doa4iMTfI2hYd3+rWKXUC6gLyWnIt/JQbv4iNvO55yIYoGRS9Ch8iH6EXoEDxEL0KHqCGYCh4pOgRTUUPwEDpEjeZDUPQ1RMYmeZvCwzv9WsUuIF1AXkvOxb8Sg3fxkbcdT7kQRYOiF6FD5EP0InQIHqIXoUPUEEwFjxQdgqmoIXgIHaJG8yEo+hoiY5O8TeHhnX6tYheQLiCvJefiX4nBu/jI246nXIiiQdGL0CHyIXoROgQP0YvQIWoIpoJHig7BVNQQPIQOUaP5EBR9DZGxSd6m8PBOv1axC0gXkNeSc/GvxOBdfORtx1MuRNGg6EXoEPkQvQgdgofoRegQNQRTwSNFh2AqaggeQoeo0XwIir6GyNgkb1N4eKdfq9gFpAvIa8m5+Fdi8C4+8rbjKReiaFD0InSIfIhehA7BQ/QidIgagqngkaJDMBU1BA+hQ9RoPgRFX0NkbJK3KTy8069V7ALSBeS15Fz8KzF4Fx952/GUC1E0KHoROkQ+RC9Ch+AhehE6RA3BVPBI0SGYihqCh9AhajQfgqKvITI2ydsUHt7p1yp2AekC8lpyLv6VGLyLj7zteMqFKBoUvQgdIh+iF6FD8BC9CB2ihmAqeKToEExFDcFD6BA1mg9B0dcQGZvkbQoP7/RrFbuAdAF5LTkX/0oM3sVH3nY85UIUDYpehA6RD9GL0CF4iF6EDlFDMBU8UnQIpqKG4CF0iBrNh6Doa4iMTfI2hYd3+rWKXUC6gLyWnIt/JQbv4iNvO55yIYoGRS9Ch8iH6EXoEDxEL0KHqCGYCh4pOgRTUUPwEDpEjeZDUPQ1RMYmeZvCwzv9WsUuIF1AXkvOxb8Sg3fxkbcdT7kQRYOiF6FD5EP0InQIHqIXoUPUEEwFjxQdgqmoIXgIHaJG8yEo+hoiY5O8TeHhnX6tYheQLiCvJefiX4nBu/jI246nXIiiQdGL0CHyIXoROgQP0YvQIWoIpoJHig7BVNQQPIQOUaP5EBR9DZGxSd6m8PBOv1axC0gXkNeSc/GvxOBdfORtx1MuRNGg6EXoEPkQvQgdgofoRegQNQRTwSNFh2AqaggeQoeo0XwIir6GyNgkb1N4eKdfq9gF5KYF5DU7Mv8q5QJIoSN4iF5SLrNJOoQvIh+CqehF1CiPnxQFD+GLyJjoZZIO4UtKDeFtSi9Cx6ScpnjbBaQLyHI2RVjF8C6FHjogeAipgqnoZZIO4UsKU9GLqFEeXUD+lqPeH2LKfA0xt17V+ypOymmKt11AuoAsJ1qEVQzvUuihA4KHkCqYil4m6RC+pDAVvYga5dEFpAuImKSzNcTcnlV879MmvedSvO0C0gVkObUirGJ4l0IPHRA8hFTBVPQySYfwJYWp6EXUKI8uIF1AxCSdrSHm9qzie5826T2X4m0XkC4gy6kVYRXDuxR66IDgIaQKpqKXSTqELylMRS+iRnl0AekCIibpbA0xt2cV3/u0Se+5FG+7gHQBWU6tCKsY3qXQQwcEDyFVMBW9TNIhfElhKnoRNcqjC0gXEDFJZ2uIuT2r+N6nTXrPpXjbBaQLyHJqRVjF8C6FHjogeAipgqnoZZIO4UsKU9GLqFEeXUC6gIhJOltDzO1Zxfc+bdJ7LsXbLiBdQJZTK8Iqhncp9NABwUNIFUxFL5N0CF9SmIpeRI3y6ALSBURM0tkaYm7PKr73aZPecynedgHpArKcWhFWMbxLoYcOCB5CqmAqepmkQ/iSwlT0ImqURxeQLiBiks7WEHN7VvG9T5v0nkvxtgtIF5Dl1IqwiuFdCj10QPAQUgVT0cskHcKXFKaiF1GjPLqAdAERk3S2hpjbs4rvfdqk91yKt11AuoAsp1aEVQzvUuihA4KHkCqYil4m6RC+pDAVvYga5dEFpAuImKSzNcTcnlV879MmvedSvO0C0gVkObUirGJ4l0IPHRA8hFTBVPQySYfwJYWp6EXUKI8uIF1AxCSdrSHm9qzie5826T2X4m0XkC4gy6kVYRXDuxR66IDgIaQKpqKXSTqELylMRS+iRnl0AekCIibpbA0xt2cV3/u0Se+5FG+7gHQBWU6tCKsY3qXQQwcEDyFVMBW9TNIhfElhKnoRNcqjC0gXEDFJZ2uIuT2r+N6nTXrPpXjbBaQLyHJqRVjF8C6FHjogeAipgqnoZZIO4UsKU9GLqFEeXUC6gIhJOltDzO1Zxfc+bdJ7LsXbLiBdQJZTK8Iqhncp9NABwUNIFUxFL5N0CF9SmIpeRI3y6ALSBURM0tkaYm7PKr73aZPecynedgHpArKcWhFWMbxLoYcOCB5CqmAqepmkQ/iSwlT0ImqURxeQLiBiks7WEHN7VvG9T5v0nkvxli0gKeaICKb0Uh0/3RQ8RD7E8Kb0ksJD6BA1JvkieKTUEDOX0ovImOAhdAimKb0IHYJHii+ilxSmohdRQ3grmMbo+Ed08/X1ldJQQ+L/a1uKt0KHyIcYmZReUngIHaLGJF8Ej5QaYuZSehEZEzyEDsE0pRehQ/BI8UX0ksJU9CJqCG8F0xgdXUD+HasYc76/f535UWEFPH4N9OvrK4Wp6EXUEDyEDlFDzL7Q0Rr+P6SkMBUZEzMndAimKb0IHYJHii+ilxSmohdRQ3grmMbo6ALSBWQ1WDFh7QKysuot/y4uxLcI/8NDRdZTepmkoxnzC1lK1oW3ohehQ8yc6EXoEDVSmIpeRA3hrWAao6MLSBeQ1WDFhLULyMqqt/y7uBDfIrwLSAr2pY5mrAvI30KS8o5aBnnjgOhl4zFHjkyaWwFMeCuYxujoAtIFZDVYMWHtArKy6i3/Li7EtwjvApKCfamjGesC0gVkOSZxBybNrYA76VtKeNv/X7Bu+ggh5oAP7uoQ18bcl7+gIzImdIga4gUhdLSGn7kUpiJjYuaEDsE0pRehQ/BI8UX0ksJU9CJqCG8F0xgd/QWkv4CsBismrGAhW/W68+8pF8CO1hNnBI8TOneeIbK+85yeuUagGfMLWUrWhbeiF6HjWqr/fFr0InSIGilMRS+ihvBWMI3R0QWkC8hqsGLC2gVkZdVb/l1ciG8R/oeHiqyn9DJJRzPWBeRveRZzm5Ix0UvK7KcwTeEhvBVMY3R0AekCshrOmLB2AVlZ9ZZ/FxfiW4R3AUnBvtTRjHUB6QKyHJO4A5PmVsCd9C0lvO3/BuSmjxBiDvjgrg5xbcx9+Qs6ImNCh6ghXhBCR2v4mUthKjImZk7oEExTehE6BI8UX0QvKUxFL6KG8FYwjdHRX0D6C8hqsGLCChayVa87/55yAexoPXFG8Dihc+cZIus7z+mZawSaMb+QpWRdeCt6ETqupfrPp0UvQoeokcJU9CJqCG8F0xgdXUC6gKwGKyasXUBWVr3l38WF+Bbhf3ioyHpKL5N0NGNdQP6WZzG3KRkTvaTMfgrTFB7CW8E0RkcXkC4gq+GMCWsXkJVVb/l3cSG+RXgXkBTsSx3NWBeQLiDLMYk7MGluBdxJ31LC2/5vQG76CCHmgA/u6hDXxtyXv6AjMiZ0iBriBSF0tIafuRSmImNi5oQOwTSlF6FD8EjxRfSSwlT0ImoIbwXTGB39BaS/gKwGKyasYCFb9brz7ykXwI7WE2cEjxM6d54hsr7znJ65RqAZ8wtZStaFt6IXoeNaqv98WvQidIgaKUxFL6KG8FYwjdHRBaQLyGqwYsLaBWRl1Vv+XVyIbxH+h4eKrKf0MklHM9YF5G95FnObkjHRS8rspzBN4SG8FUxjdKgFRBicAiWlF6EjpUbK0KTwEDoEU6FDzK3QIWoIpik8RC+CqaghmAoeQofgMamG8EXwEN6m9CJ4iBopTCfpEL6k5JT9b0AElJSQpPQidKTUEIEX+UjhIXQIpkLHJF8E0xQeoheRD1FDMBU8hA7BY1IN4YvgIbxN6UXwEDVSmE7SIXxJyWkXEOHmH2qIwN8k7S1lReDL9Kd1gqkIwyRfBNMUHqIXkQ9RQzAVPIQOwWNSDeGL4CG8TelF8BA1UphO0iF8SclpFxDhZheQJUUReHGJLIU+6IBgKtqd5ItgmsJD9CLyIWoIpoKH0CF4TKohfBE8hLcpvQgeokYK00k6hC8pOe0CItzsArKkKAIvLpGl0AcdEExFu5N8EUxTeIheRD5EDcFU8BA6BI9JNYQvgofwNqUXwUPUSGE6SYfwJSWnXUCEm11AlhRF4MUlshT6oAOCqWh3ki+CaQoP0YvIh6ghmAoeQofgMamG8EXwEN6m9CJ4iBopTCfpEL6k5LQLiHCzC8iSogi8uESWQh90QDAV7U7yRTBN4SF6EfkQNQRTwUPoEDwm1RC+CB7C25ReBA9RI4XpJB3Cl5ScdgERbnYBWVIUgReXyFLogw4IpqLdSb4Ipik8RC8iH6KGYCp4CB2Cx6QawhfBQ3ib0ovgIWqkMJ2kQ/iSktMuIMLNLiBLiiLw4hJZCn3QAcFUtDvJF8E0hYfoReRD1BBMBQ+hQ/CYVEP4IngIb1N6ETxEjRSmk3QIX1Jy2gVEuNkFZElRBF5cIkuhDzogmIp2J/kimKbwEL2IfIgagqngIXQIHpNqCF8ED+FtSi+Ch6iRwnSSDuFLSk67gAg3u4AsKYrAi0tkKfRBBwRT0e4kXwTTFB6iF5EPUUMwFTyEDsFjUg3hi+AhvE3pRfAQNVKYTtIhfEnJaRcQ4WYXkCVFEXhxiSyFPuiAYCraneSLYJrCQ/Qi8iFqCKaCh9AheEyqIXwRPIS3Kb0IHqJGCtNJOoQvKTntAiLc7AKypCgCLy6RpdAHHRBMRbuTfBFMU3iIXkQ+RA3BVPAQOgSPSTWEL4KH8DalF8FD1EhhOkmH8CUlp11AhJtdQJYUReDFJbIU+qADgqlod5IvgmkKD9GLyIeoIZgKHkKH4DGphvBF8BDepvQieIgaKUwn6RC+pOS0C4hwswvIkqIIvLhElkIfdEAwFe1O8kUwTeEhehH5EDUEU8FD6BA8JtUQvggewtuUXgQPUSOF6SQdwpeUnHYBEW52AVlSFIEXl8hS6IMOCKai3Um+CKYpPEQvIh+ihmAqeAgdgsekGsIXwUN4m9KL4CFqpDCdpEP4kpLTLiDCzS4gS4oi8OISWQp90AHBVLQ7yRfBNIWH6EXkQ9QQTAUPoUPwmFRD+CJ4CG9TehE8RI0UppN0CF9ScsoWEGGwACtqCHNSeIheBNPW+Emg+fCJSGEqOkuZW8FU9CJ0pPiS0ksKD6FDMBU5ndSLYCp4CF9SepnEg/jyj6jy9fVVg/uBKYbrU2qkzAsa/wjbUpgKGCm+CKaiF6EjxZeUXlJ4CB2CqcjppF4EU8FD+JLSyyQexJcuIP+OBAH7/S2y9usaopdfi2iBfxFIuRAn5SOFqYh7ii+CqehF6EjxJaWXFB5Ch2AqcjqpF8FU8BC+pPQyiQfxpQtIFxAxFK1xjUDKhSgukWud33c6hanoMMUXwVT0InSk+JLSSwoPoUMwFTmd1ItgKngIX1J6mcSD+NIFpAuIGIrWuEYg5UIUl8i1zu87ncJUdJjii2AqehE6UnxJ6SWFh9AhmIqcTupFMBU8hC8pvUziQXzpAtIFRAxFa1wjkHIhikvkWuf3nU5hKjpM8UUwFb0IHSm+pPSSwkPoEExFTif1IpgKHsKXlF4m8SC+dAHpAiKGojWuEUi5EMUlcq3z+06nMBUdpvgimIpehI4UX1J6SeEhdAimIqeTehFMBQ/hS0ovk3gQX7qAdAERQ9Ea1wikXIjiErnW+X2nU5iKDlN8EUxFL0JHii8pvaTwEDoEU5HTSb0IpoKH8CWll0k8iC9dQLqAiKFojWsEUi5EcYlc6/y+0ylMRYcpvgimohehI8WXlF5SeAgdgqnI6aReBFPBQ/iS0sskHsSXLiBdQMRQtMY1AikXorhErnV+3+kUpqLDFF8EU9GL0JHiS0ovKTyEDsFU5HRSL4Kp4CF8SellEg/iSxeQLiBiKFrjGoGUC1FcItc6v+90ClPRYYovgqnoRehI8SWllxQeQodgKnI6qRfBVPAQvqT0MokH8aULSBcQMRStcY1AyoUoLpFrnd93OoWp6DDFF8FU9CJ0pPiS0ksKD6FDMBU5ndSLYCp4CF9SepnEg/jSBaQLiBiK1rhGIOVCFJfItc7vO53CVHSY4otgKnoROlJ8SeklhYfQIZiKnE7qRTAVPIQvKb1M4kF86QLSBUQMRWtcI5ByIYpL5Frn951OYSo6TPFFMBW9CB0pvqT0ksJD6BBMRU4n9SKYCh7Cl5ReJvEgvnQB6QIihqI1rhFIuRDFJXKt8/tOpzAVHab4IpiKXoSOFF9SeknhIXQIpiKnk3oRTAUP4UtKL5N4EF+6gHQBEUPRGtcIpFyI4hK51vl9p1OYig5TfBFMRS9CR4ovKb2k8BA6BFOR00m9CKaCh/AlpZdJPIgvXUC6gIihaI1rBFIuRHGJXOv8vtMpTEWHKb4IpqIXoSPFl5ReUngIHYKpyOmkXgRTwUP4ktLLJB7EF7WACLAiJALKpF4EU8FD1Ki3gqKvITI2yVtBWPAQvqT0InSUx0+KgkdKToUOkbFJNVLykcI0hUeKDuHLdxcQgfHfNVJCInTcQ+h61ZSXjGCa0st1F3KzntKL0CHyIXKa0ovQUR5dQESOPqWGmBdxj6XwTuGRokP40gVEUPxDjZSQCB03IbpcNuUyE0xTerlsQnDWU3oROkQ+RE5TehE6yqMLiMjRp9QQ8yLusRTeKTxSdAhfuoAIisEfZSKsNyG6XDblMhNMU3q5bEJw1lN6ETpEPkROU3oROsqjC4jI0afUEPMi7rEU3ik8UnQIX7qACIrBH2UirDchulw25TITTFN6uWxCcNZTehE6RD5ETlN6ETrKowuIyNGn1BDzIu6xFN4pPFJ0CF+6gAiKwR9lIqw3IbpcNuUyE0xTerlsQnDWU3oROkQ+RE5TehE6yqMLiMjRp9QQ8yLusRTeKTxSdAhfuoAIisEfZSKsNyG6XDblMhNMU3q5bEJw1lN6ETpEPkROU3oROsqjC4jI0afUEPMi7rEU3ik8UnQIX7qACIrBH2UirDchulw25TITTFN6uWxCcNZTehE6RD5ETlN6ETrKowuIyNGn1BDzIu6xFN4pPFJ0CF+6gAiKwR9lIqw3IbpcNuUyE0xTerlsQnDWU3oROkQ+RE5TehE6yqMLiMjRp9QQ8yLusRTeKTxSdAhfuoAIisEfZSKsNyG6XDblMhNMU3q5bEJw1lN6ETpEPkROU3oROsqjC4jI0afUEPMi7rEU3ik8UnQIX7qACIrBH2UirDchulw25TITTFN6uWxCcNZTehE6RD5ETlN6ETrKowuIyNGn1BDzIu6xFN4pPFJ0CF+6gAiKwR9lIqw3IbpcNuUyE0xTerlsQnDWU3oROkQ+RE5TehE6yqMLiMjRp9QQ8yLusRTeKTxSdAhfuoAIisEfZSKsNyG6XDblMhNMU3q5bEJw1r3rzhYAACAASURBVFN6ETpEPkROU3oROsqjC4jI0afUEPMi7rEU3ik8UnQIX7qACIrBH2UirDchulw25TITTFN6uWxCcNZTehE6RD5ETlN6ETrKowuIyNGn1BDzIu6xFN4pPFJ0CF+6gAiKwR9lIqw3IbpcNuUyE0xTerlsQnDWU3oROkQ+RE5TehE6yqMLiMjRp9QQ8yLusRTeKTxSdAhfuoAIisEfZSKsNyG6XDblMhNMU3q5bEJw1lN6ETpEPkROU3oROsqjC4jI0afUEPMi7rEU3ik8UnQIX7qACIrBH2UirDchulw25TITTFN6uWxCcNZTehE6RD5ETlN6ETrKowuIyNGn1BDzIu6xFN4pPFJ0CF+6gAR/UE0KGgnr9/evy/RC/IlQ8BA5/bWxX19fohehQ9QQTCfxKFO/PAimKTVE1lNmTuiY5IvoRTBNyZjgIWoQHv+IKqKbr6+vSSERWFN4IHt/XaY8/EdISk5/HY4uIP9CKLwVvqTUmHR/iF5SfBE6RNYF0xQdgqmoIXgIHfVWULzhP152Afm3MZPCmnIBiPin+CJ6ETVSeAgdgkez7l8QwpeUGiKnKRkTvaT4InQIXwTTFB2CqagheAgd9VZQ9O+X/p9g/cGXSWFNuQBE/FN8Eb2IGik8hA7Bo1n3LwjhS0oNkdOUjIleUnwROoQvgmmKDsFU1BA8hI56Kyj690sXkC4gPpk3VUy5RG5q73LZFB5Cx+Xm//AHKS870YtgOolHmf4kIPIhmKbUEFkXTFN0TPJF9FJvBcUuIEuKKRfAJB1L6IcOpFwih9pdPiaFh9CxbHbjgJi5jcccOSKYTuIhoE9iKnoRTFNqiKwLpik6Jvkieqm3gmIXkCXFlAtgko4l9EMHUi6RQ+0uH5PCQ+hYNrtxQMzcxmOOHBFMJ/EQ0CcxFb0Ipik1RNYF0xQdk3wRvdRbQbELyJJiygUwSccS+qEDKZfIoXaXj0nhIXQsm904IGZu4zFHjgimk3gI6JOYil4E05QaIuuCaYqOSb6IXuqtoNgFZEkx5QKYpGMJ/dCBlEvkULvLx6TwEDqWzW4cEDO38ZgjRwTTSTwE9ElMRS+CaUoNkXXBNEXHJF9EL/VWUOwCsqSYcgFM0rGEfuhAyiVyqN3lY1J4CB3LZjcOiJnbeMyRI4LpJB4C+iSmohfBNKWGyLpgmqJjki+il3orKHYBWVJMuQAm6VhCP3Qg5RI51O7yMSk8hI5lsxsHxMxtPObIEcF0Eg8BfRJT0YtgmlJDZF0wTdExyRfRS70VFLuALCmmXACTdCyhHzqQcokcanf5mBQeQsey2Y0DYuY2HnPkiGA6iYeAPomp6EUwTakhsi6YpuiY5Ivopd4Kil1AlhRTLoBJOpbQDx1IuUQOtbt8TAoPoWPZ7MYBMXMbjzlyRDCdxENAn8RU9CKYptQQWRdMU3RM8kX0Um8FxS4gS4opF8AkHUvohw6kXCKH2l0+JoWH0LFsduOAmLmNxxw5IphO4iGgT2IqehFMU2qIrAumKTom+SJ6qbeCYheQJcWUC2CSjiX0QwdSLpFD7S4fk8JD6Fg2u3FAzNzGY44cEUwn8RDQJzEVvQimKTVE1gXTFB2TfBG91FtBsQvIkmLKBTBJxxL6oQMpl8ihdpePSeEhdCyb3TggZm7jMUeOCKaTeAjok5iKXgTTlBoi64Jpio5Jvohe6q2g2AVkSTHlApikYwn90IGUS+RQu8vHpPAQOpbNbhwQM7fxmCNHBNNJPAT0SUxFL4JpSg2RdcE0RcckX0Qv9VZQ7ALiKd5UcdJFJHoRmCddIpOYCm8Fj5R8CB6iF6FD+CJ0pNSY5MukXkQ+yuMnxUk8UnoRORU1Uu71739SlHx9fU0KicCawkP0IoZG8BC9pOhIYSp01Je5L3+Rj5QaYvZFLynzktKL0DHJ2/LIvE+FL6KGuD+Eji4gguIfagiDeyH6SyTFF6FDRHdSxkQv9cX/zC5ymlJDZEz0InI6qRfBtDz8+1b4MinrgoeoIZgKHV1ABMUuIDdR9BeiGDzxohI6BHTRi9AheIhehA7BQ/QidKTwEL2IGpN8mdRLvRUE/PtWqBJ3UErWBQ9RQzAVOrqACIpdQG6i6C9EMXjiMhM6BHTRi9AheIhehA7BQ/QidKTwEL2IGpN8mdRLvRUE/PtWqBJ3UErWBQ9RQzAVOrqACIpdQG6i6C9EMXjiMhM6BHTRi9AheIhehA7BQ/QidKTwEL2IGpN8mdRLvRUE/PtWqBJ3UErWBQ9RQzAVOrqACIpdQG6i6C9EMXjiMhM6BHTRi9AheIhehA7BQ/QidKTwEL2IGpN8mdRLvRUE/PtWqBJ3UErWBQ9RQzAVOrqACIpdQG6i6C9EMXjiMhM6BHTRi9AheIhehA7BQ/QidKTwEL2IGpN8mdRLvRUE/PtWqBJ3UErWBQ9RQzAVOrqACIpdQG6i6C9EMXjiMhM6BHTRi9AheIhehA7BQ/QidKTwEL2IGpN8mdRLvRUE/PtWqBJ3UErWBQ9RQzAVOrqACIpdQG6i6C9EMXjiMhM6BHTRi9AheIhehA7BQ/QidKTwEL2IGpN8mdRLvRUE/PtWqBJ3UErWBQ9RQzAVOrqACIpdQG6i6C9EMXjiMhM6BHTRi9AheIhehA7BQ/QidKTwEL2IGpN8mdRLvRUE/PtWqBJ3UErWBQ9RQzAVOrqACIpdQG6i6C9EMXjiMhM6BHTRi9AheIhehA7BQ/QidKTwEL2IGpN8mdRLvRUE/PtWqBJ3UErWBQ9RQzAVOrqACIpdQG6i6C9EMXjiMhM6BHTRi9AheIhehA7BQ/QidKTwEL2IGpN8mdRLvRUE/PtWqBJ3UErWBQ9RQzAVOrqACIpdQG6i6C9EMXjiMhM6BHTRi9AheIhehA7BQ/QidKTwEL2IGpN8mdRLvRUE/PtWqBJ3UErWBQ9RQzAVOrqACIpdQG6i6C9EMXjiMhM6BHTRi9AheIhehA7BQ/QidKTwEL2IGpN8mdRLvRUE/PtWqBJ3UErWBQ9RQzAVOrqACIpdQG6i6C9EMXjiMhM6BHTRi9AheIhehA7BQ/QidKTwEL2IGpN8mdRLvRUE/PtWqBJ3UErWBQ9RQzAVOrqACIpdQG6i6C9EMXjiMhM6BHTRi9AheIhehA7BQ/QidKTwEL2IGpN8mdRLvRUE/PtWqBJ3UErWBQ9RQzAVOsYtIAKsCKvQIQwWNVJ4TNIhfBE1UnJab4WbvkZKPnxnrShmLoXipJym+CKYpvQicprCQ+gQPESNLiB/oCiGZlRIvr9/nTXBI8UXoePXQFEB4YuQIpiKXoQOwSOlhmCa0kt1ZP4XbuHLpJym3EGCaUovKRkTPIQvgoeo0QWkC8gyRylDM0nHEvqhAymXWb09ZPjFx6Tk46LsHt8gIGZu4zFHjkzKaYovgmlKLyKEKTyEDsFD1OgC0gVkmSNxiYihmaRjCf3QAeGLkFpvBUVfIyUfvrNWFDOXQnFSTlN8EUxTehE5TeEhdAgeokYXkC4gyxyJS0QMzSQdS+iHDghfhNR6Kyj6Gin58J21opi5FIqTcprii2Ca0ovIaQoPoUPwEDW6gHQBWeZIXCJiaCbpWEI/dED4IqTWW0HR10jJh++sFcXMpVCclNMUXwTTlF5ETlN4CB2Ch6jRBaQLyDJH4hIRQzNJxxL6oQPCFyG13gqKvkZKPnxnrShmLoXipJym+CKYpvQicprCQ+gQPESNLiBdQJY5EpeIGJpJOpbQDx0Qvgip9VZQ9DVS8uE7a0UxcykUJ+U0xRfBNKUXkdMUHkKH4CFqdAHpArLMkbhExNBM0rGEfuiA8EVIrbeCoq+Rkg/fWSuKmUuhOCmnKb4Ipim9iJym8BA6BA9RowtIF5BljsQlIoZmko4l9EMHhC9Car0VFH2NlHz4zlpRzFwKxUk5TfFFME3pReQ0hYfQIXiIGl1AuoAscyQuETE0k3QsoR86IHwRUuutoOhrpOTDd9aKYuZSKE7KaYovgmlKLyKnKTyEDsFD1OgC0gVkmSNxiYihmaRjCf3QAeGLkFpvBUVfIyUfvrNWFDOXQnFSTlN8EUxTehE5TeEhdAgeokYXkC4gyxyJS0QMzSQdS+iHDghfhNR6Kyj6Gin58J21opi5FIqTcprii2Ca0ovIaQoPoUPwEDW6gHQBWeZIXCJiaCbpWEI/dED4IqTWW0HR10jJh++sFcXMpVCclNMUXwTTlF5ETlN4CB2Ch6jRBaQLyDJH4hIRQzNJxxL6oQPCFyG13gqKvkZKPnxnrShmLoXipJym+CKYpvQicprCQ+gQPESNLiBdQJY5EpeIGJpJOpbQDx0Qvgip9VZQ9DVS8uE7a0UxcykUJ+U0xRfBNKUXkdMUHkKH4CFqdAHpArLMkbhExNBM0rGEfuiA8EVIrbeCoq+Rkg/fWSuKmUuhOCmnKb4Ipim9iJym8BA6BA9Rgy0gImijwH5/C39a4/8jMCkfwtiUmZukQ/jSGpkEen/89GXS3ApvBQ+R/Em9CB6TaqR4K3QIX7qACIo3/Ypyk7THlk0ZmhSA4oUpmE7SkeJtdXgCIute1fsqTppb4a3gIdyc1IvgMalGirdCh/ClC4ig2AXkJoo/y6YMzZFmNx4iXpiC6SQdG9h75KEERNYf2vofZU+aW+Gt4CHyMakXwWNSjRRvhQ7hSxcQQbELyE0Uu4D8Dax4YYqLaJKOI0HuQ95CQGT9LcJveuikuRXeCh7Cqkm9CB6TaqR4K3QIX7qACIpdQG6i2AWkC8h+tFI+IPYV9+RJAikv3ZM99/7Yp51yf4icpvSyT/8zTqZ4K3QIx7qACIpdQG6i2AWkHxD70epLd5/VJ55MeemmsBfzIphO0iG8TWEqemkN/w2TMi/C2y4ggmIXkJso+uE9IvTQQ1Iuokk6DlnXx7yBgPiwe4Ps2x45aW6Ft4KHMGtSL4LHpBop3godwpcuIIJiF5CbKHYB6S8g+9FK+YDYV9yTJwmkvHRP9tz7Y592yv0hcprSyz79zziZ4q3QIRzrAiIodgG5iWIXkH5A7EerL919Vp94MuWlm8JezItgOkmH8DaFqeilNfw3TMq8CG+7gAiKXUBuouiH94jQQw9JuYgm6ThkXR/zBgLiw+4Nsm975KS5Fd4KHsKsSb0IHpNqpHgrdAhfuoAIil1AbqLYBaS/gOxHK+UDYl9xT54kkPLSPdlz74992in3h8hpSi/79D/jZIq3QodwrAuIoNgF5CaKXUD6AbEfrb5091l94smUl24KezEvgukkHcLbFKail9bw3zAp8yK87QIiKHYBuYmiH94jQg89JOUimqTjkHV9zBsIiA+7N8i+7ZGT5lZ4K3gIsyb1InhMqpHirdAhfOkCIih2AbmJYheQ/gKyH62UD4h9xT15kkDKS/dkz70/9mmn3B8ipym97NP/jJMp3godwrEuIIJiF5CbKHYB6QfEfrT60t1n9YknU166KezFvAimk3QIb1OYil5aw3/DpMyL8LYLiKDYBeQmin54jwg99JCUi2iSjkPW9TFvICA+7N4g+7ZHTppb4a3gIcya1IvgMalGirdCh/ClC4ig2AXkJopdQPoLyH60Uj4g9hX35EkCKS/dkz33/tinnXJ/iJym9LJP/zNOpngrdAjH2AJCxHx//7pMDNhBvfzalK+vr5QLUeRjUi/C25QawheRD8FjUi8pPIQOkQ/hreglpUYKU6EjhanIWHn4/wBaX34y7QJy043RoP1X0MBCJqwSl6rwNqUXoSOlhvBF5EPwmNRLCg+hQ+RDeCt6SamRwlToSGEqMlYeXUDuznMXkJsI9wLoAnJTtP637KQXhGA1aeYm9ZLirdAhZk54K3pJqZHCVOhIYSoyVh5dQO7OcxeQmwj3AugCclO0uoD8H2AnzdykXsQcCB5Ch/goS+lF8BA1UpgKHYKHqCEyVh5dQEQW/1ajC8hNhHsBdAG5KVpdQLqAbEWrHxBbmC4dEkzFu+GS6PDDKUyFjhTUImPl0QXk7jx3AbmJcC+ALiA3RasLSBeQrWj1A2IL06VDgql4N1wSHX44hanQkYJaZKw8uoDcnecuIDcR7gXQBeSmaHUB6QKyFa1+QGxhunRIMBXvhkuiww+nMBU6UlCLjJVHF5C789wF5CbCvQC6gNwUrS4gXUC2otUPiC1Mlw4JpuLdcEl0+OEUpkJHCmqRsfLoAnJ3nruA3ES4F0AXkJui1QWkC8hWtPoBsYXp0iHBVLwbLokOP5zCVOhIQS0yVh5dQO7OcxeQmwj3AugCclO0uoB0AdmKVj8gtjBdOiSYinfDJdHhh1OYCh0pqEXGyqMLyN157gJyE+FeAF1AbopWF5AuIFvR6gfEFqZLhwRT8W64JDr8cApToSMFtchYeXQBuTvPXUBuItwLoAvITdHqAtIFZCta/YDYwnTpkGAq3g2XRIcfTmEqdKSgFhkrjy4gd+e5C8hNhHsBdAG5KVpdQLqAbEWrHxBbmC4dEkzFu+GS6PDDKUyFjhTUImPl0QXk7jx3AbmJcC+ALiA3RasLSBeQrWj1A2IL06VDgql4N1wSHX44hanQkYJaZKw8uoDcnecuIDcR7gXQBeSmaHUB6QKyFa1+QGxhunRIMBXvhkuiww+nMBU6UlCLjJVHF5C789wF5CbCvQC6gNwUrS4gXUC2otUPiC1Mlw4JpuLdcEl0+OEUpkJHCmqRsfLoAnJ3nruA3ES4F0AXkJui1QWkC8hWtPoBsYXp0iHBVLwbLokOP5zCVOhIQS0yVh5dQO7OM1tAGnj/wS0ugBRfhI67h2G3vvBl91l/O5fCdBIP0cskX0QvKUyrox9Ud9+nKRkT75eUXlJ0lKkg8F/fyf8Id7++vlJeVB7RaxVTeEzS8ZoT/q/QyPxamPD21yK+vr4m8RC9TPJF9JLCtDq6gHQB2b/xOy/7rHZPTmK62/NfZ64LiMD47xp9cftfhO5x6npVcYlcf+o9GRM6JvEQvYjZT/FF9JLCtDq6gHQB2b9ZOi/7rHZPTmK623MXEEHqYo2+uLuAXIzM5eMiY5cf+oc/EJeq0CF4iF6EDsEjpZfqmPvhL7Iu8iHmJaUXoUPwEL6IXlJ0lKkg8F/fhf0FxEP9n4qTBm/SBSDcFjyEDpExoWMSD9HLJF9ELylMq2PuIiTusUlZFzw6L4JiZ66/gPgcLStOusxSLqIl9EMHBA8hVWRM6JjEQ/QyyRfRSwrT6ujH0F8/hr6/f30dpmTs142g/23fpPujTAWB/gLiKf6h4qTBm3SpCvMFD6FDZEzomMRD9DLJF9FLCtPq6ALSBWT/xu+87LPaPTmJ6W7P/QVEkLpYoy/u/9p0wX9dumjBbcfFJSLEiYwJHZN4iF4m+SJ6SWFaHV1AuoDs3/idl31WuycnMd3tuQuIIHWxRl/cXUAuRubycZGxyw/9wx+IS1XoEDxEL0KH4JHSS3XM/fAXWRf5EPOS0ovQIXgIX0QvKTrKVBD4r+/C/o/QPdT/qThp8CZdAMJtwUPoEBkTOibxEL1M8kX0ksK0OuYuQuIem5R1waPzIih25voLiM/RsuKkyyzlIlpCP3RA8BBSRcaEjkk8RC+TfBG9pDCtjn4M/fVjCPyfCadkLOVen3R/lKkg0F9APMU/VJw0eJMuVWG+4CF0iIwJHZN4iF4m+SJ6SWFaHV1AuoDs3/idl31WuycnMd3tub+ACFIXa/TF/V+bLvivSxctuO24uESEOJExoWMSD9HLJF9ELylMq6MLSBeQ/Ru/87LPavfkJKa7PXcBEaQu1uiLuwvIxchcPi4ydvmhf/gDcakKHYKH6EXoEDxSeqmOuR/+IusiH2JeUnoROgQP4YvoJUVHmQoC//Vd2P8Ruof6PxUnDd6kC0C4LXgIHSJjQsckHqKXSb6IXlKYVsfcRUjcY5OyLnh0XgTFzlx/AfE5WlacdJmlXERL6IcOCB5CqsiY0DGJh+hlki+ilxSm1dGPob9+DIH/M+GUjKXc65PujzIVBPoLiKf4h4qTBm/SpSrMFzyEDpExoWMSD9HLJF9ELylMq6MLSBeQ/Ru/87LPavfkJKa7PfcXkIukxEv34iP/eFyEVegQNcpUUPQ1hC8ip0KHp/PsisKXFAIp+UhhKniIXqrjv/6L7qBfUUQ+Jt0fgoeYF8FU9CJ0fPd/A/JvjA2JiJa/mIWqlMETvYgaIuuCqdAheEyqIXxJ4ZGSjxSmgofopTr8e26SL5PujxRfBFPRi9DRBeQPFMWlKsxJCYnopUwFRV9D+CJyKnR4Os+uKHxJIZCSjxSmgofopTq6gKTcEX/TMSmngreYfaGjC0gXEJGjZQ1xASwfsnEgZfA2pB45InwRTIWOI8Ae9BDhS0q7KflIYSp4iF6qowtIyh3RBWTfCTH7+0/7v092AekCInK0rCFeVMuHbBxIGbwNqUeOCF8EU6HjCLAHPUT4ktJuSj5SmAoeopfq6AKSckd0Adl3Qsz+/tO6gFxiJS7VSw/8Pw6nhET0UqaCoq8hfBE5FTo8nWdXFL6kEEjJRwpTwUP0Uh1dQFLuiC4g+06I2d9/WheQS6zEpXrpgV1ABK6tGimDtyX2wCGRdcFU6DiA61GPEL6kNJySjxSmgofopTq6gKTcEV1A9p0Qs7//tC4gl1iJS/XSA7uACFxbNVIGb0vsgUMi64Kp0HEA16MeIXxJaTglHylMBQ/RS3V0AUm5I7qA7DshZn//aV1ALrESl+qlB3YBEbi2aqQM3pbYA4dE1gVToeMArkc9QviS0nBKPlKYCh6il+roApJyR3QB2XdCzP7+07qAXGIlLtVLD+wCInBt1UgZvC2xBw6JrAumQscBXI96hPAlpeGUfKQwFTxEL9XRBSTljugCsu+EmP39p3UBucRKXKqXHtgFRODaqpEyeFtiDxwSWRdMhY4DuB71COFLSsMp+UhhKniIXqqjC0jKHdEFZN8JMfv7T+sCcomVuFQvPbALiMC1VSNl8LbEHjgksi6YCh0HcD3qEcKXlIZT8pHCVPAQvVRHF5CUO6ILyL4TYvb3n9YF5BIrcaleemAXEIFrq0bK4G2JPXBIZF0wFToO4HrUI4QvKQ2n5COFqeAheqmOLiApd0QXkH0nxOzvP60LyCVW4lK99MAuIALXVo2UwdsSe+CQyLpgKnQcwPWoRwhfUhpOyUcKU8FD9FIdXUBS7oguIPtOiNnff1oXkEusxKV66YFdQASurRopg7cl9sAhkXXBVOg4gOtRjxC+pDScko8UpoKH6KU6uoCk3BFdQPadELO//7QuIJdYiUv10gO7gAhcWzVSBm9L7IFDIuuCqdBxANejHiF8SWk4JR8pTAUP0Ut1dAFJuSO6gOw7IWZ//2ldQC6xEpfqpQd2ARG4tmqkDN6W2AOHRNYFU6HjAK5HPUL4ktJwSj5SmAoeopfq6AKSckd0Adl3Qsz+/tMesoCIhlqjBP5GQAyeeOnWpUwCIh+is2ZMUPQ1UvLhO3tfRZF14YvQIShO6kXwmFRDeCt4iKyLXr7/EVW+vr5EQwJsa5RAF5Bm4FUC6Dp89fH/+3e9T3+N8JYCKfm4pbk3FRVZF74IHQLhpF4Ej0k1hLeCh8i66KULiHCzNR5DgAzN9/dj+q3QawREPq498c+nxQtC6GiNnwRS8jHJF5F14YvQIXyZ1IvgMamG8FbwEFkXvXQBEW62xmMIkKHpAvIYv68KFfm4+sw/nRcvCKGjNbqA3J0BkXUxt0KHYDWpF8FjUg3hreAhsi566QIi3GyNxxAgQ9MF5DF+XxUq8nH1mV1ABLEzNVLycabbM0+J+RgKuddFxgTTM+5/1lOEt4KYyIfopQuIcLM1HkOADE3Ii+ox0B8kVORDtCteEEJHa/QXkLszILIu5lboEKwm9SJ4TKohvBU8RNZFL11AhJut8RgCZGi6gDzG76tCRT6uPrO/gAhiZ2qk5ONMt2eeEvMxFHKvi4wJpmfc/6ynCG8FMZEP0UsXEOFmazyGABmakBfVY6A/SKjIh2hXvCCEjtboLyB3Z0BkXcyt0CFYTepF8JhUQ3greIisi166gAg3W+MxBMjQdAF5jN9XhYp8XH1mfwERxM7USMnHmW7PPCXmYyjkXhcZE0zPuP9ZTxHeCmIiH6KXLiDCzdZ4DAEyNCEvqsdAf5BQkQ/RrnhBCB2t0V9A7s6AyLqYW6FDsJrUi+AxqYbwVvAQWRe9dAERbrbGYwiQoekC8hi/rwoV+bj6zP4CIoidqZGSjzPdnnlKzMdQyL0uMiaYnnH/s54ivBXERD5EL11AhJut8RgCZGhCXlSPgf4goSIfol3xghA6WqO/gNydAZF1MbdCh2A1qRfBY1IN4a3gIbIueukCItxsjccQIEPTBeQxfl8VKvJx9Zn9BUQQO1MjJR9nuj3zlJiPoZB7XWRMMD3j/mc9RXgriIl8iF66gAg3W+MxBMjQhLyoHgP9QUJFPkS74gUhdLRGfwG5OwMi62JuhQ7BalIvgsekGsJbwUNkXfTSBUS42RqPIUCGpgvIY/y+KlTk4+oz+wuIIHamRko+znR75ikxH0Mh97rImGB6xv3PeorwVhAT+RC9dAERbrbGYwiQoQl5UT0G+oOEinyIdsULQuhojf4CcncGRNbF3AodgtWkXgSPSTWEt4KHyLropQuIcLM1HkOADE0XkMf4fVWoyMfVZ/YXEEHsTI2UfJzp9sxTYj6GQu51kTHB9Iz7n/UU4a0gJvIhemELyCgoIReRYEpCAngIHYJHSo2UC6A8fhIQvqQwFTOXwkP0kuJLCtMUHpO8TWE6KWPNR+Y7SvjSBeQPN0aH1wdehDXlchc6RMYmMU3hIXSIfIgaIh8pPEQvgqmokcJU9CJqTPJW8BA1JmWs+fDfYyJjwpcuIF1AllkUl5kI61Logw6Uqb9URcaELykxnMRD9JLiy6SMCaaTvBU8RI1JGWs+/LtS1SFv5QAAIABJREFUZEz40gWkC8gyi+IyE2FdCn3QgTL1l6rImPAlJYaTeIheUnyZlDHBdJK3goeoMSljzYd/V4qMCV+6gHQBWWZRXGYirEuhDzpQpv5SFRkTvqTEcBIP0UuKL5MyJphO8lbwEDUmZaz58O9KkTHhSxeQLiDLLIrLTIR1KfRBB8rUX6oiY8KXlBhO4iF6SfFlUsYE00neCh6ixqSMNR/+XSkyJnzpAtIFZJlFcZmJsC6FPuhAmfpLVWRM+JISw0k8RC8pvkzKmGA6yVvBQ9SYlLHmw78rRcaEL11AuoAssyguMxHWpdAHHShTf6mKjAlfUmI4iYfoJcWXSRkTTCd5K3iIGpMy1nz4d6XImPClC0gXkGUWxWUmwroU+qADZeovVZEx4UtKDCfxEL2k+DIpY4LpJG8FD1FjUsaaD/+uFBkTvnQB6QKyzKK4zERYl0IfdKBM/aUqMiZ8SYnhJB6ilxRfJmVMMJ3kreAhakzKWPPh35UiY8KXLiBdQJZZFJeZCOtS6IMOlKm/VEXGhC8pMZzEQ/SS4sukjAmmk7wVPESNSRlrPvy7UmRM+NIFpAvIMoviMhNhXQp90IEy9ZeqyJjwJSWGk3iIXlJ8mZQxwXSSt4KHqDEpY82Hf1eKjAlfuoB0AVlmUVxmIqxLoQ86UKb+UhUZE76kxHASD9FLii+TMiaYTvJW8BA1JmWs+fDvSpEx4UsXkC4gyyyKy0yEdSn0QQfK1F+qImPCl5QYTuIheknxZVLGBNNJ3goeosakjDUf/l0pMiZ86QLSBWSZRXGZibAuhT7oQJn6S1VkTPiSEsNJPEQvKb5MyphgOslbwUPUmJSx5sO/K0XGhC9dQLqALLMoLjMR1qXQBx0oU3+piowJX1JiOImH6CXFl0kZE0wneSt4iBqTMtZ8+HelyJjwpQtIF5BlFsVlJsK6FPqgA2XqL1WRMeFLSgwn8RC9pPgyKWOC6SRvBQ9RY1LGmg//rhQZE76wBSQl8ATK9/ev/RE6fi3i6+srxRfRi6ghfCnTn04IpsLbFF8m8RC9CF+EjpSMiV4mMRW+iBqCqdAxqcakrE/Kh/BF5LQLyE2/gMQYDJYpEbSUGsKXSReR8EUwFTpSfJnEQ/QifBE6UjImepnEVPgiagimQsekGpOyPikfwheR0y4gXUBEjh5TQwzepItIGCeYCh0pvkziIXoRvggdKRkTvUxiKnwRNQRToWNSjUlZn5QP4YvIaReQLiAiR4+pIQZv0kUkjBNMhY4UXybxEL0IX4SOlIyJXiYxFb6IGoKp0DGpxqSsT8qH8EXktAtIFxCRo8fUEIM36SISxgmmQkeKL5N4iF6EL0JHSsZEL5OYCl9EDcFU6JhUY1LWJ+VD+CJy2gWkC4jI0WNqiMGbdBEJ4wRToSPFl0k8RC/CF6EjJWOil0lMhS+ihmAqdEyqMSnrk/IhfBE57QLSBUTk6DE1xOBNuoiEcYKp0JHiyyQeohfhi9CRkjHRyySmwhdRQzAVOibVmJT1SfkQvoicdgHpAiJy9JgaYvAmXUTCOMFU6EjxZRIP0YvwRehIyZjoZRJT4YuoIZgKHZNqTMr6pHwIX0ROu4B0ARE5ekwNMXiTLiJhnGAqdKT4MomH6EX4InSkZEz0Momp8EXUEEyFjkk1JmV9Uj6ELyKnXUC6gIgcPaaGGLxJF5EwTjAVOlJ8mcRD9CJ8ETpSMiZ6mcRU+CJqCKZCx6Qak7I+KR/CF5HTLiBdQESOHlNDDN6ki0gYJ5gKHSm+TOIhehG+CB0pGRO9TGIqfBE1BFOhY1KNSVmflA/hi8hpF5AuICJHj6khBm/SRSSME0yFjhRfJvEQvQhfhI6UjIleJjEVvogagqnQManGpKxPyofwReS0C0gXEJGjx9QQgzfpIhLGCaZCR4ovk3iIXoQvQkdKxkQvk5gKX0QNwVTomFRjUtYn5UP4InLaBaQLiMjRY2qIwZt0EQnjBFOhI8WXSTxEL8IXoSMlY6KXSUyFL6KGYCp0TKoxKeuT8iF8ETntAtIFROToMTXE4E26iIRxgqnQkeLLJB6iF+GL0JGSMdHLJKbCF1FDMBU6JtWYlPVJ+RC+iJx2AekCInL0mBpi8CZdRMI4wVToSPFlEg/Ri/BF6EjJmOhlElPhi6ghmAodk2pMyvqkfAhfRE67gHQBETl6TA0xeJMuImGcYCp0pPgyiYfoRfgidKRkTPQyianwRdQQTIWOSTUmZX1SPoQvIqdRC0gMlO9vwfbXNVJ4/LoRVEBcAClMRS8I66/LCKaCh9DxaxiogOAhpAimk3oRTAWPSb4Ipik1UnwROlKYpugQcyt6meRtF5CbfgFp0ASBnzXEBZAyvKIXT/i1ioKp4CF0vEbA/5XgIVQJppN6EUwFj0m+CKYpNVJ8ETpSmKboEHMrepnkbReQLiBiJo7UEBdAyvCKXo5A33iIYCp4CB0b7R45IngIoYLppF4EU8Fjki+CaUqNFF+EjhSmKTrE3IpeJnnbBaQLiJiJIzXEBZAyvKKXI9A3HiKYCh5Cx0a7R44IHkKoYDqpF8FU8Jjki2CaUiPFF6EjhWmKDjG3opdJ3nYB6QIiZuJIDXEBpAyv6OUI9I2HCKaCh9Cx0e6RI4KHECqYTupFMBU8JvkimKbUSPFF6EhhmqJDzK3oZZK3XUC6gIiZOFJDXAApwyt6OQJ94yGCqeAhdGy0e+SI4CGECqaTehFMBY9JvgimKTVSfBE6Upim6BBzK3qZ5G0XkC4gYiaO1BAXQMrwil6OQN94iGAqeAgdG+0eOSJ4CKGC6aReBFPBY5IvgmlKjRRfhI4Upik6xNyKXiZ52wWkC4iYiSM1xAWQMryilyPQNx4imAoeQsdGu0eOCB5CqGA6qRfBVPCY5ItgmlIjxRehI4Vpig4xt6KXSd52AekCImbiSA1xAaQMr+jlCPSNhwimgofQsdHukSOChxAqmE7qRTAVPCb5Ipim1EjxRehIYZqiQ8yt6GWSt11AuoCImThSQ1wAKcMrejkCfeMhgqngIXRstHvkiOAhhAqmk3oRTAWPSb4Ipik1UnwROlKYpugQcyt6meRtF5AuIGImjtQQF0DK8IpejkDfeIhgKngIHRvtHjkieAihgumkXgRTwWOSL4JpSo0UX4SOFKYpOsTcil4medsFpAuImIkjNcQFkDK8opcj0DceIpgKHkLHRrtHjggeQqhgOqkXwVTwmOSLYJpSI8UXoSOFaYoOMbeil0nedgHpAiJm4kgNcQGkDK/o5Qj0jYcIpoKH0LHR7pEjgocQKphO6kUwFTwm+SKYptRI8UXoSGGaokPMrehlkrddQLqAiJk4UkNcACnDK3o5An3jIYKp4CF0bLR75IjgIYQKppN6EUwFj0m+CKYpNVJ8ETpSmKboEHMrepnkbReQLiBiJo7UEBdAyvCKXo5A33iIYCp4CB0b7R45IngIoYLppF4EU8Fjki+CaUqNFF+EjhSmKTrE3IpeJnnbBaQLiJiJIzXEBZAyvKKXI9A3HiKYCh5Cx0a7R44IHkKoYDqpF8FU8Jjki2CaUiPFF6EjhWmKDjG3opdJ3nYB6QIiZuJIDXEBpAyv6OUI9I2HCKaCh9Cx0e6RI4KHECqYTupFMBU8JvkimKbUSPFF6EhhmqJDzK3oZZK3bAERYIXBwpwUHZOYpvQidKRkrL0IAr6GyIdQJe4xoUPwEL0IHYJHSg3BVPSS4sskHqKX+vIz3YJHii8xOv4RVMUt9PX1FQPl+/vXHaVgTWH6a6AoH0KH8Fb40l4EAV9D5EOoasb8B4TwJaXGpHwIppN4iF56j/n7I8WXGB1dQP59daWYk3Kp9iLKvIhEPoS3Yl5ELyk1BFPRS4ovgofoRegQvqTUEExFLym+TOIheqkvme994UtKPvp/gvWHGzTFHHG5txdBMfMiEp2lXGail5QagqnoRcy+0CF4iF6EDsEjpYZgKnpJ8WUSD9FLfcl87wtfUvLRBaQLyPIdIgK/fMjGATE0G49ZHhE82ssS82MPiHyI5psx/wEhfEmpMSkfgukkHqKX3mP+/kjxJUZH/0+w/n11pZiTcqn2Isq8iEQ+hLdiXkQvKTUEU9FLii+Ch+hF6BC+pNQQTEUvKb5M4iF6qS+Z733hS0o++gtIfwFZvkNE4JcP2TgghmbjMcsjgkd7WWJ+7AGRD9F8M+Y/IIQvKTUm5UMwncRD9NJ7zN8fKb7E6OgvIP0FZHV59yLKvIhWvu38u/BWXGY7Wp9yRjAVvab4IniIXoQO4UtKDcFU9JLiyyQeopf6kvneF76k5KO/gPQXkOU7RAR++ZCNA2JoNh6zPCJ4tJcl5sceEPkQzTdj/gNC+JJSY1I+BNNJPEQvvcf8/ZHiS4yO/gLSX0BWl3cvosyLaOXbzr8Lb8VltqP1KWcEU9Frii+Ch+hF6BC+pNQQTEUvKb5M4iF6qS+Z733hS0o++gtIfwFZvkNE4JcP2TgghmbjMcsjgkd7WWJ+7AGRD9F8M+Y/IIQvKTUm5UMwncRD9NJ7zN8fKb7E6OgvIP0FZHV59yLKvIhWvu38u/BWXGY7Wp9yRjAVvab4IniIXoQO4UtKDcFU9JLiyyQeopf6kvneF76k5KO/gPQXkOU7RAR++ZCNA2JoNh6zPCJ4tJcl5sceEPkQzTdj/gNC+JJSY1I+BNNJPEQvvcf8/ZHiS4yO/gLSX0BWl3cvosyLaOXbzr8Lb8VltqP1KWcEU9Frii+Ch+hF6BC+pNQQTEUvKb5M4iF6qS+Z733hS0o++gtIfwFZvkNE4JcP2TgghmbjMcsjgkd7WWJ+7AGRD9F8M+Y/IIQvKTUm5UMwncRD9NJ7zN8fKb7E6OgvIP0FZHV59yLKvIhWvu38u/BWXGY7Wp9yRjAVvab4IniIXoQO4UtKDcFU9JLiyyQeopf6kvneF76k5KO/gPQXkOU7RAR++ZCNA2JoNh6zPCJ4tJcl5sceEPkQzTdj/gNC+JJSY1I+BNNJPEQvvcf8/ZHiS4wO9QuIaEhcImJoJvUimIoagukkbwXTSTUmedtefDJT7g/RWXsRFH0NMbdCVUo+hA7BI8UX0UtKDeGt8IX9AiIaEuYQKN/fQsqva4hefi0CFRD5EDyEDoSkZf4/ApO8bS8+2mJuhS+is/YiKPoazcdPpiKnwqUUX0QvKTWEt8KXLiB/SIQwRwRNGCx0iBqCqeAhdAgerfGTwCRv24tPt5hb4YvorL0Iir5G89EFxKcqs2LKHdQFpAvIkQmJCXzIr1tHoD/oIeLlLzImkLUXQdF/DAlfRGcip5N6EUxFjUlMRS8ip5N8Eb2k1BDekoz1fwPy70gIc0TQhMFCh6ghmAoeQofg0Rr9BeRvGUjJqZg5kXXBo70IJ/xi6FW9VrH5yPQ2xZfXUpX5Vyn3aX8B6S8gRyYkJvD9BeSI31cfIl4yImNXdf/pfHsRFP3HkPBFdCZyOqkXwVTUmMRU9CJyOskX0UtKDeEtyVh/AekvICeGIibwXUBO2H35GeQyC/G2vVy2f/kHKffHUujGgfayAekNR8TcCtkp+RA6BI8UX0QvKTWEt8KX/gLSX0COzERM4EM+Uo9Af9BDyGUW4m178cFLuT9EZ+1FUPQ1xNwKVSn5EDoEjxRfRC8pNYS3wpcuIF1AjsxETOBDPlKPQH/QQ8hlFuJte/HBS7k/RGftRVD0NcTcClUp+RA6BI8UX0QvKTWEt8KXLiBdQI7MREzgQz5Sj0B/0EPIZRbibXvxwUu5P0Rn7UVQ9DXE3ApVKfkQOgSPFF9ELyk1hLfCly4gXUCOzERM4EM+Uo9Af9BDyGUW4m178cFLuT9EZ+1FUPQ1xNwKVSn5EDoEjxRfRC8pNYS3wpcuIF1AjsxETOBDPlKPQH/QQ8hlFuJte/HBS7k/RGftRVD0NcTcClUp+RA6BI8UX0QvKTWEt8KXLiBdQI7MREzgQz5Sj0B/0EPIZRbibXvxwUu5P0Rn7UVQ9DXE3ApVKfkQOgSPFF9ELyk1hLfCly4gXUCOzERM4EM+Uo9Af9BDyGUW4m178cFLuT9EZ+1FUPQ1xNwKVSn5EDoEjxRfRC8pNYS3wpcuIF1AjsxETOBDPlKPQH/QQ8hlFuJte/HBS7k/RGftRVD0NcTcClUp+RA6BI8UX0QvKTWEt8KXLiBdQI7MREzgQz5Sj0B/0EPIZRbibXvxwUu5P0Rn7UVQ9DXE3ApVKfkQOgSPFF9ELyk1hLfCly4gXUCOzERM4EM+Uo9Af9BDyGUW4m178cFLuT9EZ+1FUPQ1xNwKVSn5EDoEjxRfRC8pNYS3wpeoBUQ0VIN/EhBBS2EqdIiMCaZCh+AxqYbwJYVHSj4mMRXe1pefFFN4CG9F1lN4tBeRiMysj/L2HzQxk6CI6KbwEDoEj5QaIu6CqdCRwjRFh/AlpZeUfExiKrytL5kfZcJbkfVJ+ZjUi8jHJB4xvXQBEdH8d42Uy0zouIfQe6qKwRNMhY73EMx9qvAlpbuUfExiKrytL11A/pajSfmY1EtnP3Nu+3+CJZL5hxrixS0uAKHjJkRvKZvCVOh4C8Dgh07Keko+JjEV0a0vmR8ywluR9Un5mNSLyMckHjG99BcQEc3+AnIPRV9VDN6kF5Un/L6Kwpf3qc/8sJvEVHgr7g+hI8WXFB4pTFN4iHxM6kXkYxKPmF66gIhodgG5h6KvKgZv0uXuCb+vovDlfeq7gKSw/5sOcX+IPlOynsIjhWkKD5GPSb2IfEziEdNLFxARzS4g91D0VcXgTbrcPeH3VRS+vE99F5AU9l1A9p0Q9+n+0+49Ke6PFB7txWel3nqm/d+AeKb/qZhyAQgdNyF6S1lxiQimQsdbAAY/VPiS0l5KPiYxFd7Wl8xFWXgrsj4pH5N6EfmYxCOml/4CIqLZX0DuoeirisGb9KLyhN9XUfjyPvWZH3aTmApvxf0hdKT4ksIjhWkKD5GPSb2IfEziEdNLFxARzS4g91D0VcXgTbrcPeH3VRS+vE99F5AU9n/TIe4P0WdK1lN4pDBN4SHyMakXkY9JPGJ66QIiotkF5B6KvqoYvEmXuyf8vorCl/ep7wKSwr4LyL4T4j7df9q9J8X9kcKjvfis1FvPtP8bEM/0PxVTLgCh4yZEbykrLhHBVOh4C8DghwpfUtpLycckpsLb+pK5KAtvRdYn5WNSLyIfk3jE9NJfQEQ0+wvIPRR9VTF4k15UnvD7Kgpf3qc+88NuElPhrbg/hI4UX1J4pDBN4SHyMakXkY9JPGJ66QIiotkF5B6KvqoYvEmXuyf8vorCl/ep7wKSwv5vOsT9IfpMyXoKjxSmKTxEPib1IvIxiUdML11ARDS7gNxD0VcVgzfpcveE31dR+PI+9V1AUth3Adl3Qtyn+0+796S4P1J4tBeflXrrmfZ/A+KZ/qdiygUgdNyE6C1lxSUimAodbwEY/FDhS0p7KfmYxFR4W18yF2Xhrcj6pHxM6kXkYxKPmF76C4iIZn8BuYeiryoGb9KLyhN+X0Xhy/vUZ37YTWIqvBX3h9CR4ksKjxSmKTxEPib1IvIxiUdML0kLiAiJqCHMERdASi9CR3n8pFgeIlWeqZh90ZnIx6ReBNPWmEtAZD1l5lJ0iLRM6iWFh9AhapCZ6wLybysI2O9v4fGva4hefi0C/Z+kCR3lkflf2oW3k1527UUkojU+hYC411NmLkWHyM6kXlJ4CB2iBpm5LiBdQEQYVzXERbR6xs6/i6HZec7qTHmsCF3/d8F0Uj4m9XI9Df2LTyIgsp5yf6ToEPmZ1EsKD6FD1CAz1wWkC4gI46qGuIhWz9j5dzE0O89ZnSmPFaHr/y6YTsrHpF6up6F/8UkERNZT7o8UHSI/k3pJ4SF0iBpk5rqAdAERYVzVEBfR6hk7/y6GZuc5qzPlsSJ0/d8F00n5mNTL9TT0Lz6JgMh6yv2RokPkZ1IvKTyEDlGDzFwXkC4gIoyrGuIiWj1j59/F0Ow8Z3WmPFaErv+7YDopH5N6uZ6G/sUnERBZT7k/UnSI/EzqJYWH0CFqkJnrAtIFRIRxVUNcRKtn7Py7GJqd56zOlMeK0PV/F0wn5WNSL9fT0L/4JAIi6yn3R4oOkZ9JvaTwEDpEDTJzXUC6gIgwrmqIi2j1jJ1/F0Oz85zVmfJYEbr+74LppHxM6uV6GvoXn0RAZD3l/kjRIfIzqZcUHkKHqEFmrgtIFxARxlUNcRGtnrHz72Jodp6zOlMeK0LX/10wnZSPSb1cT0P/4pMIiKyn3B8pOkR+JvWSwkPoEDXIzHUB6QIiwriqIS6i1TN2/l0Mzc5zVmfKY0Xo+r8LppPyMamX62noX3wSAZH1lPsjRYfIz6ReUngIHaIGmbkuIF1ARBhXNcRFtHrGzr+Lodl5zupMeawIXf93wXRSPib1cj0N/YtPIiCynnJ/pOgQ+ZnUSwoPoUPUIDPXBaQLiAjjqoa4iFbP2Pl3MTQ7z1mdKY8Voev/LphOysekXq6noX/xSQRE1lPujxQdIj+TeknhIXSIGmTmuoB0ARFhXNUQF9HqGTv/LoZm5zmrM+WxInT93wXTSfmY1Mv1NPQvPomAyHrK/ZGiQ+RnUi8pPIQOUYPMXBeQLiAijKsa4iJaPWPn38XQ7DxndaY8VoSu/7tgOikfk3q5nob+xScREFlPuT9SdIj8TOolhYfQIWqQmesC0gVEhHFVQ1xEq2fs/LsYmp3nrM6Ux4rQ9X8XTCflY1Iv19PQv/gkAiLrKfdHig6Rn0m9pPAQOkQNMnNdQLqAiDCuaoiLaPWMnX8XQ7PznNWZ8lgRuv7vgumkfEzq5Xoa+hefREBkPeX+SNEh8jOplxQeQoeoQWauC0gXEBHGVQ1xEa2esfPvYmh2nrM6Ux4rQtf/XTCdlI9JvVxPQ//ikwiIrKfcHyk6RH4m9ZLCQ+gQNcjMqQVENCTCKnQIsEKHqFGmgqKvIXxJyanoRRBO4SF6ETWEL4Kp0CF4pPQidAgeKb6IXiYxFb0Ib4UO4a2oMYnHqF66gNzzC4gYGlFDhFXomHSZCR7ClxSmohfBNIWH6EXUEL4IpkKH4JHSi9AheKT4InqZxFT0IrwVOoS3osYkHqN66QLSBUQM+KrGpMts1evOv4+6RL6/d1q+/Uwz9hNxSsaEDhEekQ/Ri9AheIhehA5RYxJT0YvwVugQ3ooak3iM6qULSBcQMeCrGpMus1WvO/8+6hLpArJj+fEzKRkTOgQ8cQeJXoQOwUP0InSIGpOYil6Et0KH8FbUmMRjVC9dQLqAiAFf1Zh0ma163fn3UZdIF5Ady4+fScmY0CHgiTtI9CJ0CB6iF6FD1JjEVPQivBU6hLeixiQeo3rpAtIFRAz4qsaky2zV686/j7pEuoDsWH78TErGhA4BT9xBohehQ/AQvQgdosYkpqIX4a3QIbwVNSbxGNVLF5AuIGLAVzUmXWarXnf+fdQl0gVkx/LjZ1IyJnQIeOIOEr0IHYKH6EXoEDUmMRW9CG+FDuGtqDGJx6heuoB0AREDvqox6TJb9brz76MukS4gO5YfP5OSMaFDwBN3kOhF6BA8RC9Ch6gxianoRXgrdAhvRY1JPEb10gWkC4gY8FWNSZfZqtedfx91iXQB2bH8+JmUjAkdAp64g0QvQofgIXoROkSNSUxFL8JboUN4K2pM4jGqly4gXUDEgK9qTLrMVr3u/PuoS6QLyI7lx8+kZEzoEPDEHSR6EToED9GL0CFqTGIqehHeCh3CW1FjEo9RvXQB6QIiBnxVY9Jltup1599HXSJdQHYsP34mJWNCh4An7iDRi9AheIhehA5RYxJT0YvwVugQ3ooak3iM6qULSBcQMeCrGpMus1WvO/8+6hLpArJj+fEzKRkTOgQ8cQeJXoQOwUP0InSIGpOYil6Et0KH8FbUmMRjVC9dQLqAiAFf1Zh0ma163fn3UZdIF5Ady4+fScmY0CHgiTtI9CJ0CB6iF6FD1JjEVPQivBU6hLeixiQeo3rpAtIFRAz4qsaky2zV686/j7pEuoDsWH78TErGhA4BT9xBohehQ/AQvQgdosYkpqIX4a3QIbwVNSbxGNVLF5AuIGLAVzUmXWarXnf+fdQl0gVkx/LjZ1IyJnQIeOIOEr0IHYKH6EXoEDUmMRW9CG+FDuGtqDGJx6heuoB0AREDvqox6TJb9brz76MukS4gO5YfP5OSMaFDwBN3kOhF6BA8RC9Ch6gxianoRXgrdAhvRY1JPEb10gWkC4gY8FWNSZfZqtedfx91iXQB2bH8+JmUjAkdAp64g0QvQofgIXoROkSNSUxFL8JboUN4K2pM4jGql6QFJCVoQsek4RU8UmqI4RW9iHyIXoQOwWNSDeGL4CG8Fb2k6EhhKnQIX4SOSTVETifxEL2k5LTe/nRT+CKYfncBEWM2+1eUewi9p6oYPKGcDC/45UHoEDwm1WjGfropMjaJqch6Cg/RS0oNkdOUXlJ0pOS03nYBOTITDfwRzI99yKR8iF56MfsoC1+EKuGt6CVFRwpToUP4InRMqiFyOomH6CUlp/W2C4jI87JGA79E9NEHJuVD9NKL2Y+D8EWoEt6KXlJ0pDAVOoQvQsekGiKnk3iIXlJyWm+7gIg8L2s08EtEH31gUj5EL72Y/TgIX4Qq4a3oJUVHClOhQ/gidEyqIXI6iYfoJSWn9bYLiMjzskYDv0T00Qcm5UP00ovZj4PwRagS3opeUnSkMBU6hC9Cx6QaIqeTeIheUnJab7uAiDwvazTwS0QffWBSPkQvvZj9OAhfhCrhreglRUcKU6FD+CJ0TKohcjqJh+glJaf1tguIyPOyRgO/RPTRByblQ/TSi9mPg/BFqBLeil5SdKQwFTqEL0LHpBoip5N4iF5Sclpvu4CIPC9rNPBLRB99YFI+RC+9mP04CF+EKuGt6CVFRwpToUP4InRMqiFyOomH6CUlp/W2C4iyFYZ2AAAgAElEQVTI87JGA79E9NEHJuVD9NKL2Y+D8EWoEt6KXlJ0pDAVOoQvQsekGiKnk3iIXlJyWm+7gIg8L2s08EtEH31gUj5EL72Y/TgIX4Qq4a3oJUVHClOhQ/gidEyqIXI6iYfoJSWn9bYLiMjzskYDv0T00Qcm5UP00ovZj4PwRagS3opeUnSkMBU6hC9Cx6QaIqeTeIheUnJab7uAiDwvazTwS0QffWBSPkQvvZj9OAhfhCrhreglRUcKU6FD+CJ0TKohcjqJh+glJaf1tguIyPOyRgO/RPTRByblQ/TSi9mPg/BFqBLeil5SdKQwFTqEL0LHpBoip5N4iF5Sclpvu4CIPC9rNPBLRB99YFI+RC+9mP04CF+EKuGt6CVFRwpToUP4InRMqiFyOomH6CUlp/W2C4jI87JGA79E9NEHJuVD9NKL2Y+D8EWoEt6KXlJ0pDAVOoQvQsekGiKnk3iIXlJyWm+7gIg8L2s08EtEH31gUj5EL72Y/TgIX4Qq4a3oJUVHClOhQ/gidEyqIXI6iYfoJSWn9bYLiMjzY2qIwRNDk6JDGDepF8EjpUaKL0KHYCrmVugQPEQvKTrKVBD4WSMlH76z91WcxFT0IpzoHeTnlvjyT0pCRDdBNVICn6JDWDOpF8EjpUaKL0KHYJpypQoeopcUHcLblF6EDsEjJR+il5Qak5iKXoQvYl7ai3Div36J6QLiof5PxZTAp+gQlCf1Inik1EjxRegQTPui+q+XzPf3r7GWqWf6a1O+vr6ELylzK3iIGpOYil4EU5Gx9iKc6ALiKf6hYkrgU3QI6JN6ETxSaqT4InQIpn1R+Y/lMvVMU7KeMreCh6ghsp7CVPQimAoe7UU40QXEU+wC8lFMjzT7oIekXO5Ch8DeF5X/WC5TzzQl6ylzK3iIGiLrKUxFL4Kp4NFehBNdQDzFLiAfxfRIsw96SMrlLnQI7H1R+Y/lMvVMU7KeMreCh6ghsp7CVPQimAoe7UU40QXEU+wC8lFMjzT7oIekXO5Ch8DeF5X/WC5TzzQl6ylzK3iIGiLrKUxFL4Kp4NFehBNdQDzFLiAfxfRIsw96SMrlLnQI7H1R+Y/lMvVMU7KeMreCh6ghsp7CVPQimAoe7UU40QXEU+wC8lFMjzT7oIekXO5Ch8DeF5X/WC5TzzQl6ylzK3iIGiLrKUxFL4Kp4NFehBNdQDzFLiAfxfRIsw96SMrlLnQI7H1R+Y/lMvVMU7KeMreCh6ghsp7CVPQimAoe7UU40QXEU+wC8lFMjzT7oIekXO5Ch8DeF5X/WC5TzzQl6ylzK3iIGiLrKUxFL4Kp4NFehBNdQDzFLiAfxfRIsw96SMrlLnQI7H1R+Y/lMvVMU7KeMreCh6ghsp7CVPQimAoe7UU40QXEU+wC8lFMjzT7oIekXO5Ch8DeF5X/WC5TzzQl6ylzK3iIGiLrKUxFL4Kp4NFehBNdQDzFLiAfxfRIsw96SMrlLnQI7H1R+Y/lMvVMU7KeMreCh6ghsp7CVPQimAoe7UU40QXEU+wC8lFMjzT7oIekXO5Ch8DeF5X/WC5TzzQl6ylzK3iIGiLrKUxFL4Kp4NFehBNdQDzFLiAfxfRIsw96SMrlLnQI7H1R+Y/lMvVMU7KeMreCh6ghsp7CVPQimAoe7UU40QXEU+wC8lFMjzT7oIekXO5Ch8DeF5X/WC5TzzQl6ylzK3iIGiLrKUxFL4Kp4NFehBPBC4gIiUf0voopgRcEhLeCh9AheIhehI4UHqKXSTVS8iGYTsqY8GUSD5GPFKYpOlKYCh2TanRuf7pJ5uUfUQWlrAZ7g5E1vy4jvBVRFTp+DePr60v0InSk8BC9TKqRkg/BdFLGhC+TeIh8pDBN0ZHCVOiYVKNz679Pv7uA5I6IuBBTuhPDK3gIHYKp6EXoSOEheplUIyUfgumkjAlfJvEQ+Uhh+v/at7fkRo4EhqLS/hft+XNE+5Vi6SSFxuDbFAhcIItM007xkcJU+GjS2LndBaRpz8cs4oF4fJM3vUAcXsFD+BDIRBbhI4WHyNKkkbIPwbRpY6KXJh5iHylMU3ykMBU+mjR2bncBadrzMYt4IB7f5E0vEIdX8BA+BDKRRfhI4SGyNGmk7EMwbdqY6KWJh9hHCtMUHylMhY8mjZ3bXUCa9nzMIh6Ixzd50wvE4RU8hA+BTGQRPlJ4iCxNGin7EEybNiZ6aeIh9pHCNMVHClPho0lj53YXkKY9H7OIB+LxTd70AnF4BQ/hQyATWYSPFB4iS5NGyj4E06aNiV6aeIh9pDBN8ZHCVPho0ti53QWkac/HLOKBeHyTN71AHF7BQ/gQyEQW4SOFh8jSpJGyD8G0aWOilyYeYh8pTFN8pDAVPpo0dm53AWna8zGLeCAe3+RNLxCHV/AQPgQykUX4SOEhsjRppOxDMG3amOiliYfYRwrTFB8pTIWPJo2d211AmvZ8zCIeiMc3edMLxOEVPIQPgUxkET5SeIgsTRop+xBMmzYmemniIfaRwjTFRwpT4aNJY+d2F5CmPR+ziAfi8U3e9AJxeAUP4UMgE1mEjxQeIkuTRso+BNOmjYlemniIfaQwTfGRwlT4aNLYud0FpGnPxyzigXh8kze9QBxewUP4EMhEFuEjhYfI0qSRsg/BtGljopcmHmIfKUxTfKQwFT6aNHZudwFp2vMxi3ggHt/kTS8Qh1fwED4EMpFF+EjhIbI0aaTsQzBt2pjopYmH2EcK0xQfKUyFjyaNndtdQJr2fMwiHojHN3nTC8ThFTyED4FMZBE+UniILE0aKfsQTJs2Jnpp4iH2kcI0xUcKU+GjSWPndheQpj0fs4gH4vFN3vQCcXgFD+FDIBNZhI8UHiJLk0bKPgTTpo2JXpp4iH2kME3xkcJU+GjS2LndBaRpz8cs4oF4fJM3vUAcXsFD+BDIRBbhI4WHyNKkkbIPwbRpY6KXJh5iHylMU3ykMBU+mjR2bncBadrzMYt4IB7f5E0vEIdX8BA+BDKRRfhI4SGyNGmk7EMwbdqY6KWJh9hHCtMUHylMhY8mjZ3b4AuIKEc8AMTgRRbhQ/BIyTIeFw7v5+e3sYqNfdvEx8fHdvorxSYeYh9NGjtzvk3BVJw54UPQEVmEjyaNpm5jsvyBnIjBIyvf3rzI8m0THx8fgkdKlvHYBeS/NrCd7gIinhG/g4Z4roucO3P+zK1bscxMjaZuY7LsAvL3sac8mMVIUrKIR0oTj5Qswofodjv1X4ZEL9PwBHbmMpmKZ9C69d2mKDZ1G5NlF5BdQFIO+MmHODTiQ+bk8yv/PCWL8PGVvKfXpPRy8vmVfy6YNvH4CrP/p9eIfQheTRsTTAUP4WPdCgJeo6nbmCy7gOwC4o/qHUVxaMSHjEiXkkX4EDxSehFZBNMmHoJpk4bYh+DRtDHBVPAQPtatIOA1mrqNybILyC4g/qjeURSHRnzIiHQpWYQPwSOlF5FFMG3iIZg2aYh9CB5NGxNMBQ/hY90KAl6jqduYLLuA7ALij+odRXFoxIeMSJeSRfgQPFJ6EVkE0yYegmmThtiH4NG0McFU8BA+1q0g4DWauo3JsgvILiD+qN5RFIdGfMiIdClZhA/BI6UXkUUwbeIhmDZpiH0IHk0bE0wFD+Fj3QoCXqOp25gsu4DsAuKP6h1FcWjEh4xIl5JF+BA8UnoRWQTTJh6CaZOG2Ifg0bQxwVTwED7WrSDgNZq6jcmyC8guIP6o3lEUh0Z8yIh0KVmED8EjpReRRTBt4iGYNmmIfQgeTRsTTAUP4WPdCgJeo6nbmCy7gOwC4o/qHUVxaMSHjEiXkkX4EDxSehFZBNMmHoJpk4bYh+DRtDHBVPAQPtatIOA1mrqNybILyC4g/qjeURSHRnzIiHQpWYQPwSOlF5FFMG3iIZg2aYh9CB5NGxNMBQ/hY90KAl6jqduYLLuA7ALij+odRXFoxIeMSJeSRfgQPFJ6EVkE0yYegmmThtiH4NG0McFU8BA+1q0g4DWauo3JsgvILiD+qN5RFIdGfMiIdClZhA/BI6UXkUUwbeIhmDZpiH0IHk0bE0wFD+Fj3QoCXqOp25gsu4DsAuKP6h1FcWjEh4xIl5JF+BA8UnoRWQTTJh6CaZOG2Ifg0bQxwVTwED7WrSDgNZq6jcmyC8guIP6o3lEUh0Z8yIh0KVmED8EjpReRRTBt4iGYNmmIfQgeTRsTTAUP4WPdCgJeo6nbmCy7gOwC4o/qHUVxaMSHjEiXkkX4EDxSehFZBNMmHoJpk4bYh+DRtDHBVPAQPtatIOA1mrqNyaIuIL7uKTYR2MPdtykeIqIXkWxZfqUoehFMRbdCYzz8PkQvQqNpp4KH2Lrw0dRLE1ORJaXbz11AxFGdxolA1aH5/DzFfcs/Fw8R0YsIuyz+C6ZgKroVGmKn4yGa8BpNvQg6YuvCR1MvTUxFlpRudwERJ3UaRwJVh2YXkGPfr75APBDFxl71/U+vT8kifAgeQkN0Ox6iCa/R1IugI7YufDT10sRUZEnpdhcQcVKncSRQdWh2ATn2/eoLxANRbOxV37uACGJnDdGt2NjZ6XteIXi8x+n5XZp6Oac9vyKl26ZempiKLCnd7gJyfh7sFYBA1aHZBQQs4lcJ8UAUGxPBUrIIH4KH0BDdjodowms09SLoiK0LH029NDEVWVK63QVEnNRpHAlUHZpdQI59v/oC8UAUG3vV934BEcTOGqJbsbGz0/e8QvB4j9PzuzT1ck57fkVKt029NDEVWVK63QXk/DzYKwCBqkOzCwhYxH4B+S+ITedFjGU8fqUoeIhehEbKlyGRRWikdNvUSxNTkSWl211AxBNjGkcCVYdmF5Bj36++QDwQxcZe9b1fQASxs4boVmzs7PQ9rxA83uP0/C5NvZzTnl+R0m1TL01MRZaUbncBOT8P9gpAoOrQ7AICFrFfQPYLyNdn1PT8+Hrqf3+l4CF8CI2UL0Mii9BI6baplyamIktKt7uAiCfGNI4Eqg7NLiDHvl99gXggio296nu/gAhiZw3RrdjY2el7XiF4vMfp+V2aejmnPb8ipdumXpqYiiwp3e4Ccn4e7BWAQNWh2QUELGK/gOwXkK/PqOn58fXU+wVEsPrdNMTWReaUL6kiSxNTkSWl211AxLqncSRQdWh2ATn2/eoLxANRbOxV3/sFRBA7a4huxcbOTt/zCsHjPU7P79LUyznt+RUp3Tb10sRUZEnpdheQ8/NgrwAEqg7NLiBgEfsFZL+AfH1GTc+Pr6feLyCC1e+mIbYuMqd8SRVZmpiKLCnd7gIi1j2NI4GqQ7MLyLHvV18gHohiY6/63i8ggthZQ3QrNnZ2+p5XCB7vcXp+l6ZezmnPr0jptqmXJqYiS0q3u4Ccnwd7BSBQdWh2AQGL2C8g+wXk6zNqen58PfV+ARGsfjcNsXWROeVLqsjSxFRkSel2FxCx7mkcCVQdml1Ajn2/+gLxQBQbe9X3fgERxM4aoluxsbPT97xC8HiP0/O7NPVyTnt+RUq3Tb00MRVZUrrdBeT8PNgrAIGqQ7MLCFjEfgHZLyBfn1HT8+PrqfcLiGD1u2mIrYvMKV9SRZYmpiJLSrfsAiKgiKFNwxMQY90+9oXbLzNTMWXrKee2yUfm4n7OVdPWf47ir+/cxFRkSXl+iH2kZBE+BI9dQATFcg0xVvEgasLcxFRkaeo2ZeuiF5GlyUfTTkUWsQ/hQ2xM+BAaTUxFFtGt8CG6TckifAgeu4AIiuUaYqwpD4CUqpqYiiwpvQgfKVsXvYgsTT7EPpo0xD4ED7Ex4UNoNDEVWUS3wofoNiWL8CF47AIiKJZriLGmPABSqmpiKrKk9CJ8pGxd9CKyNPkQ+2jSEPsQPMTGhA+h0cRUZBHdCh+i25QswofgsQuIoFiuIcaa8gBIqaqJqciS0ovwkbJ10YvI0uRD7KNJQ+xD8BAbEz6ERhNTkUV0K3yIblOyCB+Cxy4ggmK5hhhrygMgpaompiJLSi/CR8rWRS8iS5MPsY8mDbEPwUNsTPgQGk1MRRbRrfAhuk3JInwIHruACIrlGmKsKQ+AlKqamIosKb0IHylbF72ILE0+xD6aNMQ+BA+xMeFDaDQxFVlEt8KH6DYli/AheOwCIiiWa4ixpjwAUqpqYiqypPQifKRsXfQisjT5EPto0hD7EDzExoQPodHEVGQR3QofotuULMKH4LELiKBYriHGmvIASKmqianIktKL8JGyddGLyNLkQ+yjSUPsQ/AQGxM+hEYTU5FFdCt8iG5TsggfgscuIIJiuYYYa8oDIKWqJqYiS0ovwkfK1kUvIkuTD7GPJg2xD8FDbEz4EBpNTEUW0a3wIbpNySJ8CB67gAiK5RpirCkPgJSqmpiKLCm9CB8pWxe9iCxNPsQ+mjTEPgQPsTHhQ2g0MRVZRLfCh+g2JYvwIXjsAiIolmuIsaY8AFKqamIqsqT0InykbF30IrI0+RD7aNIQ+xA8xMaED6HRxFRkEd0KH6LblCzCh+CxC4igWK4hxpryAEipqompyJLSi/CRsnXRi8jS5EPso0lD7EPwEBsTPoRGE1ORRXQrfIhuU7IIH4LHLiCCYrmGGGvKAyClqiamIktKL8JHytZFLyJLkw+xjyYNsQ/BQ2xM+BAaTUxFFtGt8CG6TckifAgeu4AIiuUaYqwpD4CUqpqYiiwpvQgfKVsXvYgsTT7EPpo0xD4ED7Ex4UNoNDEVWUS3wofoNiWL8CF47AIiKJZriLGmPABSqmpiKrKk9CJ8pGxd9CKyNPkQ+2jSEPsQPMTGhA+h0cRUZBHdCh+i25QswofgsQuIoFiuIcaa8gBIqaqJqciS0ovwkbJ10YvI0uRD7KNJQ+xD8BAbEz6ERhNTkUV0K3yIblOyCB+CR9QFJAWKAJuiIQ5eSi8ii+glhYfIMqaCotcQvWynv/aSwkN0KxYneIgs8yHa9BqiF+/qmeJ2+ozb7b/aBeQ24R/WTzl4AoPIInzswSwoZn459MmeKYqtb6eZGxPdPluV5yGyiJ02+RDdCg3Ri/AhNJr2UdXLHyhNSsFirE0aTb2ILKJbdGSElW9rjOm3EV4REL1sp/4LtyhbdCt8iH2ILPMh2vQaohfv6pnidvqM2+2/2i8gtwn/sH7KwRMYRBbhYw9mQTHzy6FP9kxRbH07zdyY6PbZqjwPkUXstMmH6FZoiF6ED6HRtI+qXvYLiJh3rkbKwROERBbho+oB8PkpkHxbo4npt2F8fHyIrTcxbeIhsoiNiX2ILPMh2vQaohfv6pnidvqM2+2/2i8gtwn/sH7KwRMYRBbhYw9mQdH/21jv6ucUxda308yNiW7FMsU+RJb5EG16DdGLd/VMcTt9xu32X+0CcpvwD+unHDyBQWQRPvZgFhQzvxz6ZM8Uxda308yNiW6frcrzEFnETpt8iG6FhuhF+BAaTfuo6mX/CZaYd65GysEThEQW4aPqAbD/BEtMgmuIrW+n/gu3KFp0K3yIfYgs8yHa9BqiF+/qmeJ2+ozb7b/aLyC3Cf+wfsrBExhEFuFjD2ZBMfPLoU/2TFFsfTvN3Jjo9tmqPA+RRey0yYfoVmiIXoQPodG0j6pe9guImHeuRsrBE4REFuGj6gGwX0DEJLiG2Pp26r9wi6JFt8KH2IfIMh+iTa8hevGunilup8+43f6r/QJym/AP66ccPIFBZBE+9mAWFDO/HPpkzxTF1rfTzI2Jbp+tyvMQWcROm3yIboWG6EX4EBpN+6jqZb+AiHnnaqQcPEFIZBE+qh4A+wVETIJriK1vp/4LtyhadCt8iH2ILPMh2vQaohfv6pnidvqM2+2/2i8gtwn/sH7KwRMYRBbhYw9mQTHzy6FP9kxRbH07zdyY6PbZqjwPkUXstMmH6FZoiF6ED6HRtI+qXvYLiJh3rkbKwROERBbho+oBsF9AxCS4htj6duq/cIuiRbfCh9iHyDIfok2vIXrxrp4pbqfPuN3+q/0CcpvwD+unHDyBQWQRPvZgFhQzvxz6ZM8Uxda308yNiW6frcrzEFnETpt8iG6FhuhF+BAaTfuo6mW/gIh552qkHDxBSGQRPqoeAPsFREyCa4itb6f+C7coWnQrfIh9iCzzIdr0GqIX7+qZ4nb6jNvtv9ovILcJ/7B+ysETGEQW4WMPZkEx88uhT/ZMUWx9O83cmOj22ao8D5FF7LTJh+hWaIhehA+h0bSPql7afgERQxODFxpiaIJHkw/Ri2AqfDRpiI0JHutWUOzVSNmpICy23sQjhanwMQ1PIGXrTee27hcQUY6f7jNFMXjBo8nHsyZ+/SvBVPho0hAbEzzWraDYq5GyU0FYbL2JRwpT4WMankDK1pvO7S4gfqdMUQw+ZawpPkQ5Iovw0aQhti54rFtBsVcjZaeCsNh6E48UpsLHNDyBlK03ndtdQPxOmaIYfMpYU3yIckQW4aNJQ2xd8Fi3gmKvRspOBWGx9SYeKUyFj2l4Ailbbzq3u4D4nTJFMfiUsab4EOWILMJHk4bYuuCxbgXFXo2UnQrCYutNPFKYCh/T8ARStt50bncB8TtlimLwKWNN8SHKEVmEjyYNsXXBY90Kir0aKTsVhMXWm3ikMBU+puEJpGy96dzuAuJ3yhTF4FPGmuJDlCOyCB9NGmLrgse6FRR7NVJ2KgiLrTfxSGEqfEzDE0jZetO53QXE75QpisGnjDXFhyhHZBE+mjTE1gWPdSso9mqk7FQQFltv4pHCVPiYhieQsvWmc7sLiN8pUxSDTxlrig9RjsgifDRpiK0LHutWUOzVSNmpICy23sQjhanwMQ1PIGXrTed2FxC/U6YoBp8y1hQfohyRRfho0hBbFzzWraDYq5GyU0FYbL2JRwpT4WMankDK1pvO7S4gfqdMUQw+ZawpPkQ5Iovw0aQhti54rFtBsVcjZaeCsNh6E48UpsLHNDyBlK03ndtdQPxOmaIYfMpYU3yIckQW4aNJQ2xd8Fi3gmKvRspOBWGx9SYeKUyFj2l4Ailbbzq3u4D4nTJFMfiUsab4EOWILMJHk4bYuuCxbgXFXo2UnQrCYutNPFKYCh/T8ARStt50bncB8TtlimLwKWNN8SHKEVmEjyYNsXXBY90Kir0aKTsVhMXWm3ikMBU+puEJpGy96dzuAuJ3yhTF4FPGmuJDlCOyCB9NGmLrgse6FRR7NVJ2KgiLrTfxSGEqfEzDE0jZetO53QXE75QpisGnjDXFhyhHZBE+mjTE1gWPdSso9mqk7FQQFltv4pHCVPiYhieQsvWmc7sLiN8pUxSDTxlrig9RjsgifDRpiK0LHutWUOzVSNmpICy23sQjhanwMQ1PIGXrTed2FxC/U6YoBp8y1hQfrJxvCo3HNwGW/3nKPoQPUdWehb9STOEhuhUagofwITRSzpzIMo3ecyvO3C4gwSeEFPz5+e2ETT6+DQMJiA8Z0QuKMxlMIGUfwodAI7YussyHaNNriF68q2eKYqfP3nl/dZuA2GnKPkiWP4TKx8eHgCKsCB+3R/hV/RQeTT6+yv7268RORS+3c07/GYGUfQgfzwhk/ptDceYE0xQfoluhIXgIH0JD7EP4mIYnIHaasg+SZRcQPzKlSAreLyCqDqojHiJiHzTUxBiBlH0IHwKK2LrIMh+iTa8hevGunimKnT575/3VbQJipyn7IFl2Abk9uef6pOBdQJ4XcPEvxUNE7ONixEl/g0DKPoSPb2D480/F1kWW+RBteg3Ri3f1TFHs9Nk7769uExA7TdkHybILyO3JPdcnBe8C8ryAi38pHiJiHxcjTvobBFL2IXx8A8MuIP8CT5z9lG5T9iF8CI2mXgSPJo2mc0uy7AKSO29S8C4gkQWLDxmxj0g4M7X/p+4vGxBbTzlzTT5SjqrYR0oWsY+ULPPxKwGx05R9kCy7gOQeEVLwLiCRBYuHiNhHJJyZ2gVkF5D/PAXi7ItnUMpRFTxSsjT1ksI0xYfYaco+SJZdQFKm+XcfpOBdQCILFg8RsY9IODO1C8guILuAvPAcaHoWis+GF9DtpW8kIHaasg+SZReQN67vxbciBe8C8iL197xcPETEPt6Tdu/yKoGUfQgfr2b/p9eLrYss8yHa9BqiF+/qmaLY6bN33l/dJiB2mrIPkmUXkNuTe65PCt4F5HkBF/9SPETEPi5GnPQ3CKTsQ/j4BoY//1RsXWSZD9Gm1xC9eFfPFMVOn73z/uo2AbHTlH2QLLuA3J7cc31S8C4gzwu4+JfiISL2cTHipL9BIGUfwsc3MOwC8i/wxNlP6TZlH8KH0GjqRfBo0mg6tyTLLiC58yYF7wISWbD4kBH7iIQzU/t/QP6yAbH1lDPX5CPlqIp9pGQR+0jJMh+/EhA7TdkHybILSO4RIQXvAhJZsHiIiH1EwpmpXUB2AfnPUyDOvngGpRxVwSMlS1MvKUxTfIidpuyDZNkFJGWaf/dBCt4FJLJg8RAR+4iEM1O7gOwCsgvIC8+Bpmeh+Gx4Ad1e+kYCYqcp+yBZdgF54/pefCtS8C4gL1J/z8vFQ0Ts4z1p9y6vEkjZh/DxavZ/er3YusgyH6JNryF68a6eKYqdPnvn/dVtAmKnKfsgWXYBuT255/qk4F1Anhdw8S/FQ0Ts42LESX+DQMo+hI9vYPjzT8XWRZb5EG16DdGLd/VMUez02Tvvr24TEDtN2QfJsgvI7ck91ycF7wLyvIB/+cuUB4AIlrKxZREEMjWaNpZCOIVpio+UXpp8pHQrfIhe9rkvKP6q8bkLiIeqFMXBE4emyYfoRjAVPoRGSrfLIghkajRtLIVwCtMUHym9NPlI6Vb4EL3sc19Q3AXEU7ykKA6eODRNPkRVgqnwITRSul0WQSBTo2ljKYRTmKb4SOmlyUdKt8KH6GWf+4LiLiCe4iVFcfDEoWnyIaoSTIUPoZHS7bIIApkaTRtLIZzCNMVHSi9NPlK6FT5EL/vcFxR3AfEULymKgycOTZMPUT0VW0oAAAtOSURBVJVgKnwIjZRul0UQyNRo2lgK4RSmKT5SemnykdKt8CF62ee+oLgLiKd4SVEcPHFomnyIqgRT4UNopHS7LIJApkbTxlIIpzBN8ZHSS5OPlG6FD9HLPvcFxV1APMVLiuLgiUPT5ENUJZgKH0IjpdtlEQQyNZo2lkI4hWmKj5RemnykdCt8iF72uS8o7gLiKV5SFAdPHJomH6IqwVT4EBop3S6LIJCp0bSxFMIpTFN8pPTS5COlW+FD9LLPfUFxFxBP8ZKiOHji0DT5EFUJpsKH0EjpdlkEgUyNpo2lEE5hmuIjpZcmHyndCh+il33uC4q7gHiKlxTFwROHpsmHqEowFT6ERkq3yyIIZGo0bSyFcArTFB8pvTT5SOlW+BC97HNfUNwFxFO8pCgOnjg0TT5EVYKp8CE0UrpdFkEgU6NpYymEU5im+EjppclHSrfCh+hln/uC4i4gnuIlRXHwxKFp8iGqEkyFD6GR0u2yCAKZGk0bSyGcwjTFR0ovTT5SuhU+RC/73BcUdwHxFC8pioMnDk2TD1GVYCp8CI2UbpdFEMjUaNpYCuEUpik+Unpp8pHSrfAhetnnvqC4C4ineElRHDxxaJp8iKoEU+FDaKR0uyyCQKZG08ZSCKcwTfGR0kuTj5RuhQ/Ryz73BcVdQDzFS4ri4IlD0+RDVCWYCh9CI6XbZREEMjWaNpZCOIVpio+UXpp8pHQrfIhe9rkvKO4C4ileUhQHTxyaJh+iKsFU+BAaKd0uiyCQqdG0sRTCKUxTfKT00uQjpVvhQ/Syz31BcRcQT/GSojh44tA0+RBVCabCh9BI6XZZBIFMjaaNpRBOYZriI6WXJh8p3Qofopd97guK5RcQj+j3VhSHRjwAhA/RhMgifAgeIovwIXikaAimIktKL4KHyCJ8iF6m4QlsH3/5Uvb56SH/kGLKuRUb+yGEf3vbFKaCx+cfKI0oGFkRXGo0UnoRPkQpKRsTPEQW4UP0kqIhmIosKb0IHiKL8CF6mYYnsH3sAuJXNaa3mQr9XUAExWCNlIe78CEwp3yRETxEFuFD9JKiIZiKLCm9CB4ii/AhepmGJ7B97MuyX9WY3mYq9HcBERSDNVIe7sKHwJzyRUbwEFmED9FLioZgKrKk9CJ4iCzCh+hlGp7A9rEvy35VY3qbqdDfBURQDNZIebgLHwJzyhcZwUNkET5ELykagqnIktKL4CGyCB+il2l4AtvHviz7VY3pbaZCfxcQQTFYI+XhLnwIzClfZAQPkUX4EL2kaAimIktKL4KHyCJ8iF6m4QlsH/uy7Fc1preZCv1dQATFYI2Uh7vwITCnfJERPEQW4UP0kqIhmIosKb0IHiKL8CF6mYYnsH3sy7Jf1ZjeZir0dwERFIM1Uh7uwofAnPJFRvAQWYQP0UuKhmAqsqT0IniILMKH6GUansD2sS/LflVjepup0N8FRFAM1kh5uAsfAnPKFxnBQ2QRPkQvKRqCqciS0ovgIbIIH6KXaXgC28e+LPtVjeltpkJ/FxBBMVgj5eEufAjMKV9kBA+RRfgQvaRoCKYiS0ovgofIInyIXqbhCWwf+7LsVzWmt5kK/V1ABMVgjZSHu/AhMKd8kRE8RBbhQ/SSoiGYiiwpvQgeIovwIXqZhiewfezLsl/VmN5mKvR3AREUgzVSHu7Ch8Cc8kVG8BBZhA/RS4qGYCqypPQieIgswofoZRqewPaxL8t+VWN6m6nQ3wVEUAzWSHm4Cx8Cc8oXGcFDZBE+RC8pGoKpyJLSi+AhsggfopdpeALbx74s+1WN6W2mQn8XEEExWCPl4S58CMwpX2QED5FF+BC9pGgIpiJLSi+Ch8gifIhepuEJbB/7suxXNaa3mQr9XUAExWCNlIe78CEwp3yRETxEFuFD9JKiIZiKLCm9CB4ii/AhepmGJ7B97MuyX9WY3mYq9HcBERSDNVIe7sKHwJzyRUbwEFmED9FLioZgKrKk9CJ4iCzCh+hlGp7A9rEvy35VY3qbqdDfBURQDNZIebgLHwJzyhcZwUNkET5ELykagqnIktKL4CGyCB+il2l4AtvHviz7VY3pbaZCP+oCIgJNwxMQH/7iQ8Yne6YoeDx7Z/9QTcmSwkP4EBopvYhzK7IIH029iCwpTEUWsTHhQzBNydLEI6UX4UP0krKxXUBEm+UaYqwpB09UJXgIH4JpSpYUHsKH0EjpJWVjwkdTLyJLClORZedFUPQaYmOi2yYfoiXBVPjYBURQLNcQYxUPgBTMgofIIpimZEnhIXwIjZReUjYmfDT1IrKkMBVZdl4ERa8hNia6bfIhWhJMhY9dQATFcg0xVvEASMEseIgsgmlKlhQewofQSOklZWPCR1MvIksKU5Fl50VQ9BpiY6LbJh+iJcFU+NgFRFAs1xBjFQ+AFMyCh8gimKZkSeEhfAiNlF5SNiZ8NPUisqQwFVl2XgRFryE2Jrpt8iFaEkyFj11ABMVyDTFW8QBIwSx4iCyCaUqWFB7Ch9BI6SVlY8JHUy8iSwpTkWXnRVD0GmJjotsmH6IlwVT42AVEUCzXEGMVD4AUzIKHyCKYpmRJ4SF8CI2UXlI2Jnw09SKypDAVWXZeBEWvITYmum3yIVoSTIWPXUAExXINMVbxAEjBLHiILIJpSpYUHsKH0EjpJWVjwkdTLyJLClORZedFUPQaYmOi2yYfoiXBVPjYBURQLNcQYxUPgBTMgofIIpimZEnhIXwIjZReUjYmfDT1IrKkMBVZdl4ERa8hNia6bfIhWhJMhY9dQATFcg0xVvEASMEseIgsgmlKlhQewofQSOklZWPCR1MvIksKU5Fl50VQ9BpiY6LbJh+iJcFU+NgFRFAs1xBjFQ+AFMyCh8gimKZkSeEhfAiNlF5SNiZ8NPUisqQwFVl2XgRFryE2Jrpt8iFaEkyFj11ABMVyDTFW8QBIwSx4iCyCaUqWFB7Ch9BI6SVlY8JHUy8iSwpTkWXnRVD0GmJjotsmH6IlwVT42AVEUCzXEGMVD4AUzIKHyCKYpmRJ4SF8CI2UXlI2Jnw09SKypDAVWXZeBEWvITYmum3yIVoSTIWPXUAExXINMVbxAEjBLHiILIJpSpYUHsKH0EjpJWVjwkdTLyJLClORZedFUPQaYmOi2yYfoiXBVPjYBURQLNcQYxUPgBTMgofIIpimZEnhIXwIjZReUjYmfDT1IrKkMBVZdl4ERa8hNia6bfIhWhJMhY9dQATFcg0xVvEASMEseIgsgmlKlhQewofQSOklZWPCR1MvIksKU5Fl50VQ9BpiY6LbJh+iJcFU+NgFRFAs1xBjFQ+AFMyCh8gimKZkSeEhfAiNlF5SNiZ8NPUisqQwFVl2XgRFryE2Jrpt8iFaEkyFD3YBEWamMQIjMAIjMAIjMAIjMAIj0E1gF5DufpduBEZgBEZgBEZgBEZgBKII7AISVcfMjMAIjMAIjMAIjMAIjEA3gV1AuvtduhEYgREYgREYgREYgRGIIrALSFQdMzMCIzACIzACIzACIzAC3QR2Aenud+lGYARGYARGYARGYARGIIrALiBRdczMCIzACIzACIzACIzACHQT2AWku9+lG4ERGIERGIERGIERGIEoAruARNUxMyMwAiMwAiMwAiMwAiPQTWAXkO5+l24ERmAERmAERmAERmAEogjsAhJVx8yMwAiMwAiMwAiMwAiMQDeBXUC6+126ERiBERiBERiBERiBEYgisAtIVB0zMwIjMAIjMAIjMAIjMALdBHYB6e536UZgBEZgBEZgBEZgBEYgisAuIFF1zMwIjMAIjMAIjMAIjMAIdBPYBaS736UbgREYgREYgREYgREYgSgCu4BE1TEzIzACIzACIzACIzACI9BN4H9wc65tS6DfgQAAAABJRU5ErkJggg=="/>
          <p:cNvSpPr>
            <a:spLocks noChangeAspect="1" noChangeArrowheads="1"/>
          </p:cNvSpPr>
          <p:nvPr/>
        </p:nvSpPr>
        <p:spPr bwMode="auto">
          <a:xfrm>
            <a:off x="2549266" y="464227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75" y="6180322"/>
            <a:ext cx="2013634" cy="2399343"/>
          </a:xfrm>
          <a:prstGeom prst="rect">
            <a:avLst/>
          </a:prstGeom>
        </p:spPr>
      </p:pic>
      <p:sp>
        <p:nvSpPr>
          <p:cNvPr id="12" name="TextBox 11"/>
          <p:cNvSpPr txBox="1"/>
          <p:nvPr/>
        </p:nvSpPr>
        <p:spPr>
          <a:xfrm>
            <a:off x="2110386" y="6454449"/>
            <a:ext cx="2977148" cy="3323987"/>
          </a:xfrm>
          <a:prstGeom prst="rect">
            <a:avLst/>
          </a:prstGeom>
          <a:noFill/>
        </p:spPr>
        <p:txBody>
          <a:bodyPr wrap="square" rtlCol="0">
            <a:spAutoFit/>
          </a:bodyPr>
          <a:lstStyle/>
          <a:p>
            <a:pPr algn="ctr"/>
            <a:r>
              <a:rPr lang="en-US" sz="1500" i="1" dirty="0" smtClean="0">
                <a:latin typeface="Bahnschrift Light" panose="020B0502040204020203" pitchFamily="34" charset="0"/>
              </a:rPr>
              <a:t>Enjoy the Food Service Industry, but wish you had weekends and holidays off?</a:t>
            </a:r>
          </a:p>
          <a:p>
            <a:r>
              <a:rPr lang="en-US" sz="1500" dirty="0" smtClean="0">
                <a:latin typeface="Bahnschrift Light" panose="020B0502040204020203" pitchFamily="34" charset="0"/>
              </a:rPr>
              <a:t>Enjoy working with kids and in a fun environment?</a:t>
            </a:r>
          </a:p>
          <a:p>
            <a:r>
              <a:rPr lang="en-US" sz="1500" i="1" dirty="0" smtClean="0">
                <a:latin typeface="Bahnschrift Light" panose="020B0502040204020203" pitchFamily="34" charset="0"/>
              </a:rPr>
              <a:t>We are currently looking for Part Time and On call Workers.</a:t>
            </a:r>
          </a:p>
          <a:p>
            <a:r>
              <a:rPr lang="en-US" sz="1500" i="1" dirty="0" smtClean="0">
                <a:latin typeface="Bahnschrift Light" panose="020B0502040204020203" pitchFamily="34" charset="0"/>
              </a:rPr>
              <a:t>Competitive hourly pay &amp; benefits</a:t>
            </a:r>
          </a:p>
          <a:p>
            <a:r>
              <a:rPr lang="en-US" sz="1500" dirty="0" smtClean="0">
                <a:latin typeface="Bahnschrift Light" panose="020B0502040204020203" pitchFamily="34" charset="0"/>
              </a:rPr>
              <a:t>Hours are Mon-Fri with major holidays off</a:t>
            </a:r>
          </a:p>
          <a:p>
            <a:pPr algn="ctr"/>
            <a:r>
              <a:rPr lang="en-US" sz="1500" b="1" dirty="0" smtClean="0">
                <a:latin typeface="Bahnschrift Light" panose="020B0502040204020203" pitchFamily="34" charset="0"/>
              </a:rPr>
              <a:t>Apply Online at: Compassgroupcareers.com or indeed.com</a:t>
            </a:r>
            <a:endParaRPr lang="en-US" sz="1500" b="1" dirty="0">
              <a:latin typeface="Bahnschrift Light" panose="020B0502040204020203" pitchFamily="34" charset="0"/>
            </a:endParaRPr>
          </a:p>
        </p:txBody>
      </p:sp>
    </p:spTree>
    <p:extLst>
      <p:ext uri="{BB962C8B-B14F-4D97-AF65-F5344CB8AC3E}">
        <p14:creationId xmlns:p14="http://schemas.microsoft.com/office/powerpoint/2010/main" val="2332128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hartwells">
      <a:dk1>
        <a:srgbClr val="000000"/>
      </a:dk1>
      <a:lt1>
        <a:srgbClr val="FFFFFF"/>
      </a:lt1>
      <a:dk2>
        <a:srgbClr val="3F97B5"/>
      </a:dk2>
      <a:lt2>
        <a:srgbClr val="E7E6E6"/>
      </a:lt2>
      <a:accent1>
        <a:srgbClr val="1C345D"/>
      </a:accent1>
      <a:accent2>
        <a:srgbClr val="F3333F"/>
      </a:accent2>
      <a:accent3>
        <a:srgbClr val="FFC743"/>
      </a:accent3>
      <a:accent4>
        <a:srgbClr val="ED7421"/>
      </a:accent4>
      <a:accent5>
        <a:srgbClr val="EC99AB"/>
      </a:accent5>
      <a:accent6>
        <a:srgbClr val="3ABEAB"/>
      </a:accent6>
      <a:hlink>
        <a:srgbClr val="3991B3"/>
      </a:hlink>
      <a:folHlink>
        <a:srgbClr val="BEC4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E3FC2098E37A45B8B7E81D81572276" ma:contentTypeVersion="2" ma:contentTypeDescription="Create a new document." ma:contentTypeScope="" ma:versionID="4fbc91598e1adb7f35e551814c79bfaf">
  <xsd:schema xmlns:xsd="http://www.w3.org/2001/XMLSchema" xmlns:xs="http://www.w3.org/2001/XMLSchema" xmlns:p="http://schemas.microsoft.com/office/2006/metadata/properties" xmlns:ns1="http://schemas.microsoft.com/sharepoint/v3" xmlns:ns2="69967df0-3986-48b8-959b-c05c940d34f2" xmlns:ns3="787d9288-0bf0-4776-baeb-6f822f4583db" targetNamespace="http://schemas.microsoft.com/office/2006/metadata/properties" ma:root="true" ma:fieldsID="9669f5be1a7a9f418a81a9b4dba91696" ns1:_="" ns2:_="" ns3:_="">
    <xsd:import namespace="http://schemas.microsoft.com/sharepoint/v3"/>
    <xsd:import namespace="69967df0-3986-48b8-959b-c05c940d34f2"/>
    <xsd:import namespace="787d9288-0bf0-4776-baeb-6f822f4583db"/>
    <xsd:element name="properties">
      <xsd:complexType>
        <xsd:sequence>
          <xsd:element name="documentManagement">
            <xsd:complexType>
              <xsd:all>
                <xsd:element ref="ns1:PublishingStartDate" minOccurs="0"/>
                <xsd:element ref="ns1:PublishingExpirationDate" minOccurs="0"/>
                <xsd:element ref="ns2:SharedWithUsers" minOccurs="0"/>
                <xsd:element ref="ns3:Last_x0020_Reviewed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967df0-3986-48b8-959b-c05c940d34f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87d9288-0bf0-4776-baeb-6f822f4583db" elementFormDefault="qualified">
    <xsd:import namespace="http://schemas.microsoft.com/office/2006/documentManagement/types"/>
    <xsd:import namespace="http://schemas.microsoft.com/office/infopath/2007/PartnerControls"/>
    <xsd:element name="Last_x0020_Reviewed_x0020_Date" ma:index="11" nillable="true" ma:displayName="Last Reviewed Date" ma:format="DateOnly" ma:internalName="Last_x0020_Reviewed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st_x0020_Reviewed_x0020_Date xmlns="787d9288-0bf0-4776-baeb-6f822f4583db"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9D5A7D-0746-4D05-A534-E6E07F006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9967df0-3986-48b8-959b-c05c940d34f2"/>
    <ds:schemaRef ds:uri="787d9288-0bf0-4776-baeb-6f822f4583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4E44AA-640A-4A8A-A6D5-827CB5775D2F}">
  <ds:schemaRefs>
    <ds:schemaRef ds:uri="http://purl.org/dc/dcmitype/"/>
    <ds:schemaRef ds:uri="787d9288-0bf0-4776-baeb-6f822f4583db"/>
    <ds:schemaRef ds:uri="http://purl.org/dc/elements/1.1/"/>
    <ds:schemaRef ds:uri="http://schemas.microsoft.com/office/2006/metadata/properties"/>
    <ds:schemaRef ds:uri="69967df0-3986-48b8-959b-c05c940d34f2"/>
    <ds:schemaRef ds:uri="http://schemas.microsoft.com/sharepoint/v3"/>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627FC25-1B1F-4B47-8BA0-037B25B043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39497</TotalTime>
  <Words>648</Words>
  <Application>Microsoft Office PowerPoint</Application>
  <PresentationFormat>Custom</PresentationFormat>
  <Paragraphs>80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Arial Rounded MT Bold</vt:lpstr>
      <vt:lpstr>Bahnschrift Light</vt:lpstr>
      <vt:lpstr>Calibri</vt:lpstr>
      <vt:lpstr>Montserrat</vt:lpstr>
      <vt:lpstr>MS Mincho</vt:lpstr>
      <vt:lpstr>Tahoma</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Chartwells Newsletter</dc:title>
  <dc:creator>Carmen Little</dc:creator>
  <cp:keywords>DAEU56N71PM,BADLyjCkg1k</cp:keywords>
  <cp:lastModifiedBy>Donner, Kristy</cp:lastModifiedBy>
  <cp:revision>156</cp:revision>
  <cp:lastPrinted>2023-08-08T15:04:50Z</cp:lastPrinted>
  <dcterms:created xsi:type="dcterms:W3CDTF">2021-09-09T19:32:57Z</dcterms:created>
  <dcterms:modified xsi:type="dcterms:W3CDTF">2024-08-07T16:28:22Z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2021-04-12T00:00:00Z</vt:filetime>
  </property>
  <property fmtid="{D5CDD505-2E9C-101B-9397-08002B2CF9AE}" pid="3" name="Creator">
    <vt:lpwstr>Canva</vt:lpwstr>
  </property>
  <property fmtid="{D5CDD505-2E9C-101B-9397-08002B2CF9AE}" pid="4" name="LastSaved">
    <vt:filetime>2021-09-09T00:00:00Z</vt:filetime>
  </property>
  <property fmtid="{D5CDD505-2E9C-101B-9397-08002B2CF9AE}" pid="5" name="ContentTypeId">
    <vt:lpwstr>0x010100B9E3FC2098E37A45B8B7E81D81572276</vt:lpwstr>
  </property>
</Properties>
</file>